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4185" r:id="rId1"/>
    <p:sldMasterId id="2147484197" r:id="rId2"/>
    <p:sldMasterId id="2147484209" r:id="rId3"/>
    <p:sldMasterId id="2147484221" r:id="rId4"/>
  </p:sldMasterIdLst>
  <p:notesMasterIdLst>
    <p:notesMasterId r:id="rId39"/>
  </p:notesMasterIdLst>
  <p:handoutMasterIdLst>
    <p:handoutMasterId r:id="rId40"/>
  </p:handoutMasterIdLst>
  <p:sldIdLst>
    <p:sldId id="256" r:id="rId5"/>
    <p:sldId id="318" r:id="rId6"/>
    <p:sldId id="305" r:id="rId7"/>
    <p:sldId id="306" r:id="rId8"/>
    <p:sldId id="311" r:id="rId9"/>
    <p:sldId id="309" r:id="rId10"/>
    <p:sldId id="313" r:id="rId11"/>
    <p:sldId id="321" r:id="rId12"/>
    <p:sldId id="314" r:id="rId13"/>
    <p:sldId id="354" r:id="rId14"/>
    <p:sldId id="316" r:id="rId15"/>
    <p:sldId id="355" r:id="rId16"/>
    <p:sldId id="323" r:id="rId17"/>
    <p:sldId id="324" r:id="rId18"/>
    <p:sldId id="325" r:id="rId19"/>
    <p:sldId id="326" r:id="rId20"/>
    <p:sldId id="335" r:id="rId21"/>
    <p:sldId id="336" r:id="rId22"/>
    <p:sldId id="337" r:id="rId23"/>
    <p:sldId id="346" r:id="rId24"/>
    <p:sldId id="338" r:id="rId25"/>
    <p:sldId id="340" r:id="rId26"/>
    <p:sldId id="339" r:id="rId27"/>
    <p:sldId id="347" r:id="rId28"/>
    <p:sldId id="341" r:id="rId29"/>
    <p:sldId id="356" r:id="rId30"/>
    <p:sldId id="345" r:id="rId31"/>
    <p:sldId id="344" r:id="rId32"/>
    <p:sldId id="349" r:id="rId33"/>
    <p:sldId id="350" r:id="rId34"/>
    <p:sldId id="351" r:id="rId35"/>
    <p:sldId id="352" r:id="rId36"/>
    <p:sldId id="353" r:id="rId37"/>
    <p:sldId id="357" r:id="rId38"/>
  </p:sldIdLst>
  <p:sldSz cx="9144000" cy="6858000" type="screen4x3"/>
  <p:notesSz cx="6797675" cy="9871075"/>
  <p:defaultTextStyle>
    <a:defPPr>
      <a:defRPr lang="it-IT"/>
    </a:defPPr>
    <a:lvl1pPr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48"/>
    <a:srgbClr val="00B04F"/>
    <a:srgbClr val="EAEAEA"/>
    <a:srgbClr val="FF9900"/>
    <a:srgbClr val="006600"/>
    <a:srgbClr val="99CCFF"/>
    <a:srgbClr val="C0C0C0"/>
    <a:srgbClr val="F2F2F2"/>
    <a:srgbClr val="7FE5CC"/>
    <a:srgbClr val="FFF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4" autoAdjust="0"/>
    <p:restoredTop sz="95411" autoAdjust="0"/>
  </p:normalViewPr>
  <p:slideViewPr>
    <p:cSldViewPr>
      <p:cViewPr varScale="1">
        <p:scale>
          <a:sx n="89" d="100"/>
          <a:sy n="89" d="100"/>
        </p:scale>
        <p:origin x="1594" y="53"/>
      </p:cViewPr>
      <p:guideLst>
        <p:guide orient="horz" pos="2115"/>
        <p:guide pos="2880"/>
      </p:guideLst>
    </p:cSldViewPr>
  </p:slideViewPr>
  <p:outlineViewPr>
    <p:cViewPr>
      <p:scale>
        <a:sx n="33" d="100"/>
        <a:sy n="33" d="100"/>
      </p:scale>
      <p:origin x="0" y="73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68" y="90"/>
      </p:cViewPr>
      <p:guideLst>
        <p:guide orient="horz" pos="310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A1DAB-3D4D-4428-B9B5-5AFC695EF5D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38CBE31-F399-4E62-86DC-90BAE0566072}">
      <dgm:prSet phldrT="[Text]"/>
      <dgm:spPr>
        <a:solidFill>
          <a:schemeClr val="accent6">
            <a:lumMod val="20000"/>
            <a:lumOff val="80000"/>
          </a:schemeClr>
        </a:solidFill>
        <a:ln w="28575">
          <a:solidFill>
            <a:srgbClr val="000048"/>
          </a:solidFill>
        </a:ln>
      </dgm:spPr>
      <dgm:t>
        <a:bodyPr/>
        <a:lstStyle/>
        <a:p>
          <a:r>
            <a:rPr lang="it-IT" dirty="0" smtClean="0">
              <a:solidFill>
                <a:srgbClr val="000048"/>
              </a:solidFill>
              <a:latin typeface="Franklin Gothic Demi Cond" panose="020B0706030402020204" pitchFamily="34" charset="0"/>
            </a:rPr>
            <a:t>TO INCREASE ACCESS TO MODERN ENERGY IN BURUNDI</a:t>
          </a:r>
          <a:endParaRPr lang="en-US" dirty="0"/>
        </a:p>
      </dgm:t>
    </dgm:pt>
    <dgm:pt modelId="{8747ABC0-57DC-4741-B775-145122A2AA64}" type="parTrans" cxnId="{9F28BE5F-33B1-404E-9C35-0532E8F642D3}">
      <dgm:prSet/>
      <dgm:spPr/>
      <dgm:t>
        <a:bodyPr/>
        <a:lstStyle/>
        <a:p>
          <a:endParaRPr lang="en-US"/>
        </a:p>
      </dgm:t>
    </dgm:pt>
    <dgm:pt modelId="{DE697A48-C7DD-452C-9093-7623CAF327E5}" type="sibTrans" cxnId="{9F28BE5F-33B1-404E-9C35-0532E8F642D3}">
      <dgm:prSet/>
      <dgm:spPr>
        <a:ln>
          <a:solidFill>
            <a:srgbClr val="000048"/>
          </a:solidFill>
        </a:ln>
      </dgm:spPr>
      <dgm:t>
        <a:bodyPr/>
        <a:lstStyle/>
        <a:p>
          <a:endParaRPr lang="en-US"/>
        </a:p>
      </dgm:t>
    </dgm:pt>
    <dgm:pt modelId="{A0C96975-7694-4663-930F-8F1647D6272F}">
      <dgm:prSet phldrT="[Text]"/>
      <dgm:spPr>
        <a:solidFill>
          <a:schemeClr val="accent6">
            <a:lumMod val="20000"/>
            <a:lumOff val="80000"/>
          </a:schemeClr>
        </a:solidFill>
        <a:ln w="28575">
          <a:solidFill>
            <a:srgbClr val="000048"/>
          </a:solidFill>
        </a:ln>
      </dgm:spPr>
      <dgm:t>
        <a:bodyPr/>
        <a:lstStyle/>
        <a:p>
          <a:r>
            <a:rPr lang="en-US" b="0" noProof="0" dirty="0" smtClean="0">
              <a:solidFill>
                <a:srgbClr val="000048"/>
              </a:solidFill>
              <a:latin typeface="Franklin Gothic Demi Cond" panose="020B0706030402020204" pitchFamily="34" charset="0"/>
            </a:rPr>
            <a:t>- Access to energy</a:t>
          </a:r>
        </a:p>
        <a:p>
          <a:r>
            <a:rPr lang="en-US" b="0" noProof="0" dirty="0" smtClean="0">
              <a:solidFill>
                <a:srgbClr val="000048"/>
              </a:solidFill>
              <a:latin typeface="Franklin Gothic Demi Cond" panose="020B0706030402020204" pitchFamily="34" charset="0"/>
            </a:rPr>
            <a:t>- Burundi</a:t>
          </a:r>
        </a:p>
      </dgm:t>
    </dgm:pt>
    <dgm:pt modelId="{AF7B0978-7FB7-4799-88DA-3D730AC90CE8}" type="parTrans" cxnId="{3A16BF72-1DC5-4D2C-8BAF-F6C6F6DD1BE9}">
      <dgm:prSet/>
      <dgm:spPr/>
      <dgm:t>
        <a:bodyPr/>
        <a:lstStyle/>
        <a:p>
          <a:endParaRPr lang="en-US"/>
        </a:p>
      </dgm:t>
    </dgm:pt>
    <dgm:pt modelId="{E482EF32-8847-4D99-B7F0-01149E7B6E4E}" type="sibTrans" cxnId="{3A16BF72-1DC5-4D2C-8BAF-F6C6F6DD1BE9}">
      <dgm:prSet/>
      <dgm:spPr/>
      <dgm:t>
        <a:bodyPr/>
        <a:lstStyle/>
        <a:p>
          <a:endParaRPr lang="en-US"/>
        </a:p>
      </dgm:t>
    </dgm:pt>
    <dgm:pt modelId="{6F2BD007-6575-45CD-BBDD-695D62E6F272}">
      <dgm:prSet phldrT="[Text]"/>
      <dgm:spPr>
        <a:solidFill>
          <a:schemeClr val="accent6">
            <a:lumMod val="20000"/>
            <a:lumOff val="80000"/>
          </a:schemeClr>
        </a:solidFill>
        <a:ln w="28575">
          <a:solidFill>
            <a:srgbClr val="000048"/>
          </a:solidFill>
        </a:ln>
      </dgm:spPr>
      <dgm:t>
        <a:bodyPr/>
        <a:lstStyle/>
        <a:p>
          <a:r>
            <a:rPr lang="en-US" b="0" noProof="0" dirty="0" smtClean="0">
              <a:solidFill>
                <a:srgbClr val="000048"/>
              </a:solidFill>
              <a:latin typeface="Franklin Gothic Demi Cond" panose="020B0706030402020204" pitchFamily="34" charset="0"/>
            </a:rPr>
            <a:t>- Energy sources assessment</a:t>
          </a:r>
        </a:p>
        <a:p>
          <a:r>
            <a:rPr lang="en-US" b="0" noProof="0" dirty="0" smtClean="0">
              <a:solidFill>
                <a:srgbClr val="000048"/>
              </a:solidFill>
              <a:latin typeface="Franklin Gothic Demi Cond" panose="020B0706030402020204" pitchFamily="34" charset="0"/>
            </a:rPr>
            <a:t>- Technologies analysis</a:t>
          </a:r>
          <a:endParaRPr lang="it-IT" b="0" baseline="0" dirty="0" smtClean="0">
            <a:solidFill>
              <a:srgbClr val="000048"/>
            </a:solidFill>
            <a:latin typeface="Franklin Gothic Demi Cond" panose="020B0706030402020204" pitchFamily="34" charset="0"/>
          </a:endParaRPr>
        </a:p>
        <a:p>
          <a:r>
            <a:rPr lang="en-US" b="0" noProof="0" dirty="0" smtClean="0">
              <a:solidFill>
                <a:srgbClr val="000048"/>
              </a:solidFill>
              <a:latin typeface="Franklin Gothic Demi Cond" panose="020B0706030402020204" pitchFamily="34" charset="0"/>
            </a:rPr>
            <a:t>- Decision process</a:t>
          </a:r>
          <a:endParaRPr lang="en-US" dirty="0"/>
        </a:p>
      </dgm:t>
    </dgm:pt>
    <dgm:pt modelId="{220F187C-48EE-4583-BA6F-88382CDDF162}" type="parTrans" cxnId="{0C3102D2-7FA3-4261-93B9-B4CB8273F80F}">
      <dgm:prSet/>
      <dgm:spPr/>
      <dgm:t>
        <a:bodyPr/>
        <a:lstStyle/>
        <a:p>
          <a:endParaRPr lang="en-US"/>
        </a:p>
      </dgm:t>
    </dgm:pt>
    <dgm:pt modelId="{47F6D076-3BA8-4ACB-96DD-BE06E2FABC32}" type="sibTrans" cxnId="{0C3102D2-7FA3-4261-93B9-B4CB8273F80F}">
      <dgm:prSet/>
      <dgm:spPr/>
      <dgm:t>
        <a:bodyPr/>
        <a:lstStyle/>
        <a:p>
          <a:endParaRPr lang="en-US"/>
        </a:p>
      </dgm:t>
    </dgm:pt>
    <dgm:pt modelId="{0EC0BBD1-C9DD-498D-BF2D-A23877BB74C4}" type="pres">
      <dgm:prSet presAssocID="{A23A1DAB-3D4D-4428-B9B5-5AFC695EF5DF}" presName="Name0" presStyleCnt="0">
        <dgm:presLayoutVars>
          <dgm:chMax val="7"/>
          <dgm:chPref val="7"/>
          <dgm:dir/>
        </dgm:presLayoutVars>
      </dgm:prSet>
      <dgm:spPr/>
      <dgm:t>
        <a:bodyPr/>
        <a:lstStyle/>
        <a:p>
          <a:endParaRPr lang="en-US"/>
        </a:p>
      </dgm:t>
    </dgm:pt>
    <dgm:pt modelId="{E9B82752-5E51-4394-97B6-334D550E6457}" type="pres">
      <dgm:prSet presAssocID="{A23A1DAB-3D4D-4428-B9B5-5AFC695EF5DF}" presName="Name1" presStyleCnt="0"/>
      <dgm:spPr/>
    </dgm:pt>
    <dgm:pt modelId="{0A37921A-808E-4BFB-8D62-1E93F73B7653}" type="pres">
      <dgm:prSet presAssocID="{A23A1DAB-3D4D-4428-B9B5-5AFC695EF5DF}" presName="cycle" presStyleCnt="0"/>
      <dgm:spPr/>
    </dgm:pt>
    <dgm:pt modelId="{5BA3EC61-3D56-4185-A3C8-90A9FDD0C656}" type="pres">
      <dgm:prSet presAssocID="{A23A1DAB-3D4D-4428-B9B5-5AFC695EF5DF}" presName="srcNode" presStyleLbl="node1" presStyleIdx="0" presStyleCnt="3"/>
      <dgm:spPr/>
    </dgm:pt>
    <dgm:pt modelId="{E7577F0B-B313-42DF-A4D5-5850A663DB30}" type="pres">
      <dgm:prSet presAssocID="{A23A1DAB-3D4D-4428-B9B5-5AFC695EF5DF}" presName="conn" presStyleLbl="parChTrans1D2" presStyleIdx="0" presStyleCnt="1"/>
      <dgm:spPr/>
      <dgm:t>
        <a:bodyPr/>
        <a:lstStyle/>
        <a:p>
          <a:endParaRPr lang="en-US"/>
        </a:p>
      </dgm:t>
    </dgm:pt>
    <dgm:pt modelId="{CE4C916D-ECAC-41A0-98EC-5ED426C2FA5A}" type="pres">
      <dgm:prSet presAssocID="{A23A1DAB-3D4D-4428-B9B5-5AFC695EF5DF}" presName="extraNode" presStyleLbl="node1" presStyleIdx="0" presStyleCnt="3"/>
      <dgm:spPr/>
    </dgm:pt>
    <dgm:pt modelId="{12508E4A-9123-4817-82EE-B67134B03287}" type="pres">
      <dgm:prSet presAssocID="{A23A1DAB-3D4D-4428-B9B5-5AFC695EF5DF}" presName="dstNode" presStyleLbl="node1" presStyleIdx="0" presStyleCnt="3"/>
      <dgm:spPr/>
    </dgm:pt>
    <dgm:pt modelId="{269E6F58-DF48-4368-BF28-6B2F5768BAD9}" type="pres">
      <dgm:prSet presAssocID="{738CBE31-F399-4E62-86DC-90BAE0566072}" presName="text_1" presStyleLbl="node1" presStyleIdx="0" presStyleCnt="3">
        <dgm:presLayoutVars>
          <dgm:bulletEnabled val="1"/>
        </dgm:presLayoutVars>
      </dgm:prSet>
      <dgm:spPr/>
      <dgm:t>
        <a:bodyPr/>
        <a:lstStyle/>
        <a:p>
          <a:endParaRPr lang="en-US"/>
        </a:p>
      </dgm:t>
    </dgm:pt>
    <dgm:pt modelId="{3A3E12C8-9631-4919-9544-3CBF212426D5}" type="pres">
      <dgm:prSet presAssocID="{738CBE31-F399-4E62-86DC-90BAE0566072}" presName="accent_1" presStyleCnt="0"/>
      <dgm:spPr/>
    </dgm:pt>
    <dgm:pt modelId="{AC22EDA7-8BF6-4845-94F6-35367899D682}" type="pres">
      <dgm:prSet presAssocID="{738CBE31-F399-4E62-86DC-90BAE0566072}" presName="accentRepeatNode" presStyleLbl="solidFgAcc1" presStyleIdx="0" presStyleCnt="3"/>
      <dgm:spPr>
        <a:ln>
          <a:solidFill>
            <a:srgbClr val="000048"/>
          </a:solidFill>
        </a:ln>
      </dgm:spPr>
    </dgm:pt>
    <dgm:pt modelId="{EE310B51-F122-4EF9-9D01-0CCE7B2D485C}" type="pres">
      <dgm:prSet presAssocID="{A0C96975-7694-4663-930F-8F1647D6272F}" presName="text_2" presStyleLbl="node1" presStyleIdx="1" presStyleCnt="3">
        <dgm:presLayoutVars>
          <dgm:bulletEnabled val="1"/>
        </dgm:presLayoutVars>
      </dgm:prSet>
      <dgm:spPr/>
      <dgm:t>
        <a:bodyPr/>
        <a:lstStyle/>
        <a:p>
          <a:endParaRPr lang="en-US"/>
        </a:p>
      </dgm:t>
    </dgm:pt>
    <dgm:pt modelId="{E8E297F4-8B67-45EF-AD01-0D84D98D227F}" type="pres">
      <dgm:prSet presAssocID="{A0C96975-7694-4663-930F-8F1647D6272F}" presName="accent_2" presStyleCnt="0"/>
      <dgm:spPr/>
    </dgm:pt>
    <dgm:pt modelId="{B51AD9C5-C1D1-4D11-B4A0-3C19A9224406}" type="pres">
      <dgm:prSet presAssocID="{A0C96975-7694-4663-930F-8F1647D6272F}" presName="accentRepeatNode" presStyleLbl="solidFgAcc1" presStyleIdx="1" presStyleCnt="3"/>
      <dgm:spPr>
        <a:ln>
          <a:solidFill>
            <a:srgbClr val="000048"/>
          </a:solidFill>
        </a:ln>
      </dgm:spPr>
    </dgm:pt>
    <dgm:pt modelId="{615E2916-8DA6-4469-8A6C-F1FC1D4DD907}" type="pres">
      <dgm:prSet presAssocID="{6F2BD007-6575-45CD-BBDD-695D62E6F272}" presName="text_3" presStyleLbl="node1" presStyleIdx="2" presStyleCnt="3">
        <dgm:presLayoutVars>
          <dgm:bulletEnabled val="1"/>
        </dgm:presLayoutVars>
      </dgm:prSet>
      <dgm:spPr/>
      <dgm:t>
        <a:bodyPr/>
        <a:lstStyle/>
        <a:p>
          <a:endParaRPr lang="en-US"/>
        </a:p>
      </dgm:t>
    </dgm:pt>
    <dgm:pt modelId="{454A1774-4D06-4D8B-A4D9-C809C9BA7AA7}" type="pres">
      <dgm:prSet presAssocID="{6F2BD007-6575-45CD-BBDD-695D62E6F272}" presName="accent_3" presStyleCnt="0"/>
      <dgm:spPr/>
    </dgm:pt>
    <dgm:pt modelId="{0761C64B-8148-4B00-9D14-75761258B3DE}" type="pres">
      <dgm:prSet presAssocID="{6F2BD007-6575-45CD-BBDD-695D62E6F272}" presName="accentRepeatNode" presStyleLbl="solidFgAcc1" presStyleIdx="2" presStyleCnt="3"/>
      <dgm:spPr>
        <a:ln>
          <a:solidFill>
            <a:srgbClr val="000048"/>
          </a:solidFill>
        </a:ln>
      </dgm:spPr>
    </dgm:pt>
  </dgm:ptLst>
  <dgm:cxnLst>
    <dgm:cxn modelId="{3A16BF72-1DC5-4D2C-8BAF-F6C6F6DD1BE9}" srcId="{A23A1DAB-3D4D-4428-B9B5-5AFC695EF5DF}" destId="{A0C96975-7694-4663-930F-8F1647D6272F}" srcOrd="1" destOrd="0" parTransId="{AF7B0978-7FB7-4799-88DA-3D730AC90CE8}" sibTransId="{E482EF32-8847-4D99-B7F0-01149E7B6E4E}"/>
    <dgm:cxn modelId="{ADA6F8E6-3354-454E-82E8-0A7A322FEDCC}" type="presOf" srcId="{DE697A48-C7DD-452C-9093-7623CAF327E5}" destId="{E7577F0B-B313-42DF-A4D5-5850A663DB30}" srcOrd="0" destOrd="0" presId="urn:microsoft.com/office/officeart/2008/layout/VerticalCurvedList"/>
    <dgm:cxn modelId="{0C3102D2-7FA3-4261-93B9-B4CB8273F80F}" srcId="{A23A1DAB-3D4D-4428-B9B5-5AFC695EF5DF}" destId="{6F2BD007-6575-45CD-BBDD-695D62E6F272}" srcOrd="2" destOrd="0" parTransId="{220F187C-48EE-4583-BA6F-88382CDDF162}" sibTransId="{47F6D076-3BA8-4ACB-96DD-BE06E2FABC32}"/>
    <dgm:cxn modelId="{B205CA89-E64B-47CD-9B21-D7C49E1B7AF8}" type="presOf" srcId="{A23A1DAB-3D4D-4428-B9B5-5AFC695EF5DF}" destId="{0EC0BBD1-C9DD-498D-BF2D-A23877BB74C4}" srcOrd="0" destOrd="0" presId="urn:microsoft.com/office/officeart/2008/layout/VerticalCurvedList"/>
    <dgm:cxn modelId="{9F28BE5F-33B1-404E-9C35-0532E8F642D3}" srcId="{A23A1DAB-3D4D-4428-B9B5-5AFC695EF5DF}" destId="{738CBE31-F399-4E62-86DC-90BAE0566072}" srcOrd="0" destOrd="0" parTransId="{8747ABC0-57DC-4741-B775-145122A2AA64}" sibTransId="{DE697A48-C7DD-452C-9093-7623CAF327E5}"/>
    <dgm:cxn modelId="{458A37DB-0114-4D46-88A0-BDA461D35A45}" type="presOf" srcId="{6F2BD007-6575-45CD-BBDD-695D62E6F272}" destId="{615E2916-8DA6-4469-8A6C-F1FC1D4DD907}" srcOrd="0" destOrd="0" presId="urn:microsoft.com/office/officeart/2008/layout/VerticalCurvedList"/>
    <dgm:cxn modelId="{3FD1CD97-E7F0-4209-B711-0AAE24272C39}" type="presOf" srcId="{A0C96975-7694-4663-930F-8F1647D6272F}" destId="{EE310B51-F122-4EF9-9D01-0CCE7B2D485C}" srcOrd="0" destOrd="0" presId="urn:microsoft.com/office/officeart/2008/layout/VerticalCurvedList"/>
    <dgm:cxn modelId="{B779BFE8-06A9-470E-B8D2-F10521D7EE3B}" type="presOf" srcId="{738CBE31-F399-4E62-86DC-90BAE0566072}" destId="{269E6F58-DF48-4368-BF28-6B2F5768BAD9}" srcOrd="0" destOrd="0" presId="urn:microsoft.com/office/officeart/2008/layout/VerticalCurvedList"/>
    <dgm:cxn modelId="{25AB82A6-3A77-4CFE-983E-C1D1F2F03FE7}" type="presParOf" srcId="{0EC0BBD1-C9DD-498D-BF2D-A23877BB74C4}" destId="{E9B82752-5E51-4394-97B6-334D550E6457}" srcOrd="0" destOrd="0" presId="urn:microsoft.com/office/officeart/2008/layout/VerticalCurvedList"/>
    <dgm:cxn modelId="{4A846D24-DE68-4FE5-8B93-043AE025A8A5}" type="presParOf" srcId="{E9B82752-5E51-4394-97B6-334D550E6457}" destId="{0A37921A-808E-4BFB-8D62-1E93F73B7653}" srcOrd="0" destOrd="0" presId="urn:microsoft.com/office/officeart/2008/layout/VerticalCurvedList"/>
    <dgm:cxn modelId="{D834707C-5EC9-4267-8448-B4C0F9694CC4}" type="presParOf" srcId="{0A37921A-808E-4BFB-8D62-1E93F73B7653}" destId="{5BA3EC61-3D56-4185-A3C8-90A9FDD0C656}" srcOrd="0" destOrd="0" presId="urn:microsoft.com/office/officeart/2008/layout/VerticalCurvedList"/>
    <dgm:cxn modelId="{6F0BE66B-D576-4659-9AAB-805461CE6895}" type="presParOf" srcId="{0A37921A-808E-4BFB-8D62-1E93F73B7653}" destId="{E7577F0B-B313-42DF-A4D5-5850A663DB30}" srcOrd="1" destOrd="0" presId="urn:microsoft.com/office/officeart/2008/layout/VerticalCurvedList"/>
    <dgm:cxn modelId="{99F4AECB-2AE7-4FD6-B3A1-8AACD3CA8C0E}" type="presParOf" srcId="{0A37921A-808E-4BFB-8D62-1E93F73B7653}" destId="{CE4C916D-ECAC-41A0-98EC-5ED426C2FA5A}" srcOrd="2" destOrd="0" presId="urn:microsoft.com/office/officeart/2008/layout/VerticalCurvedList"/>
    <dgm:cxn modelId="{89B37B9A-C487-4C2D-891E-1158D7293894}" type="presParOf" srcId="{0A37921A-808E-4BFB-8D62-1E93F73B7653}" destId="{12508E4A-9123-4817-82EE-B67134B03287}" srcOrd="3" destOrd="0" presId="urn:microsoft.com/office/officeart/2008/layout/VerticalCurvedList"/>
    <dgm:cxn modelId="{C567CFE8-AE9D-455B-8855-A2C1EFE0B5D0}" type="presParOf" srcId="{E9B82752-5E51-4394-97B6-334D550E6457}" destId="{269E6F58-DF48-4368-BF28-6B2F5768BAD9}" srcOrd="1" destOrd="0" presId="urn:microsoft.com/office/officeart/2008/layout/VerticalCurvedList"/>
    <dgm:cxn modelId="{EDC250E0-6A99-446B-AB20-C4CE9BA4EA6C}" type="presParOf" srcId="{E9B82752-5E51-4394-97B6-334D550E6457}" destId="{3A3E12C8-9631-4919-9544-3CBF212426D5}" srcOrd="2" destOrd="0" presId="urn:microsoft.com/office/officeart/2008/layout/VerticalCurvedList"/>
    <dgm:cxn modelId="{A6EB1D32-6F89-4C07-8BFA-FF14CDFB74F5}" type="presParOf" srcId="{3A3E12C8-9631-4919-9544-3CBF212426D5}" destId="{AC22EDA7-8BF6-4845-94F6-35367899D682}" srcOrd="0" destOrd="0" presId="urn:microsoft.com/office/officeart/2008/layout/VerticalCurvedList"/>
    <dgm:cxn modelId="{1268A360-440B-4FE6-B94D-6DBFE51DE6F3}" type="presParOf" srcId="{E9B82752-5E51-4394-97B6-334D550E6457}" destId="{EE310B51-F122-4EF9-9D01-0CCE7B2D485C}" srcOrd="3" destOrd="0" presId="urn:microsoft.com/office/officeart/2008/layout/VerticalCurvedList"/>
    <dgm:cxn modelId="{B0D2B888-14D9-42BD-97DC-0115F004F8BA}" type="presParOf" srcId="{E9B82752-5E51-4394-97B6-334D550E6457}" destId="{E8E297F4-8B67-45EF-AD01-0D84D98D227F}" srcOrd="4" destOrd="0" presId="urn:microsoft.com/office/officeart/2008/layout/VerticalCurvedList"/>
    <dgm:cxn modelId="{123C53BF-C2EB-411A-BDFE-20D5BB47ED57}" type="presParOf" srcId="{E8E297F4-8B67-45EF-AD01-0D84D98D227F}" destId="{B51AD9C5-C1D1-4D11-B4A0-3C19A9224406}" srcOrd="0" destOrd="0" presId="urn:microsoft.com/office/officeart/2008/layout/VerticalCurvedList"/>
    <dgm:cxn modelId="{2B3FFE63-DB6E-442A-8AA0-81C3A62EC2A4}" type="presParOf" srcId="{E9B82752-5E51-4394-97B6-334D550E6457}" destId="{615E2916-8DA6-4469-8A6C-F1FC1D4DD907}" srcOrd="5" destOrd="0" presId="urn:microsoft.com/office/officeart/2008/layout/VerticalCurvedList"/>
    <dgm:cxn modelId="{A2A8E0A4-E40D-40C3-B599-0169E2120085}" type="presParOf" srcId="{E9B82752-5E51-4394-97B6-334D550E6457}" destId="{454A1774-4D06-4D8B-A4D9-C809C9BA7AA7}" srcOrd="6" destOrd="0" presId="urn:microsoft.com/office/officeart/2008/layout/VerticalCurvedList"/>
    <dgm:cxn modelId="{DBC25A5B-3936-4DCE-960D-4023E6F47EAD}" type="presParOf" srcId="{454A1774-4D06-4D8B-A4D9-C809C9BA7AA7}" destId="{0761C64B-8148-4B00-9D14-75761258B3DE}" srcOrd="0" destOrd="0" presId="urn:microsoft.com/office/officeart/2008/layout/VerticalCurvedLis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no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solidFill>
          <a:srgbClr val="003F6E"/>
        </a:solid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no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822">
        <dgm:presLayoutVars>
          <dgm:chMax val="0"/>
          <dgm:chPref val="0"/>
          <dgm:bulletEnabled val="1"/>
        </dgm:presLayoutVars>
      </dgm:prSet>
      <dgm:spPr/>
      <dgm:t>
        <a:bodyPr/>
        <a:lstStyle/>
        <a:p>
          <a:endParaRPr lang="it-IT"/>
        </a:p>
      </dgm:t>
    </dgm:pt>
  </dgm:ptLst>
  <dgm:cxnLst>
    <dgm:cxn modelId="{A12425C2-ABDF-4A59-985F-12006A22D8A7}" srcId="{E3150D01-9DE3-4162-8E03-469775220B1D}" destId="{8DFFB106-FB37-493E-BECB-34DFDC465CD1}" srcOrd="0" destOrd="0" parTransId="{EE80F8B8-8E19-4099-838C-CD26944FB346}" sibTransId="{E6DC5ED9-C50E-414E-BE7C-3EE86D389499}"/>
    <dgm:cxn modelId="{30651B37-0879-4921-B236-434DC30648E1}" type="presOf" srcId="{8DFFB106-FB37-493E-BECB-34DFDC465CD1}" destId="{8CD48F8A-D45D-450C-967C-1F77D15E8550}" srcOrd="0" destOrd="0" presId="urn:microsoft.com/office/officeart/2005/8/layout/chevron1"/>
    <dgm:cxn modelId="{DA44DC2E-658B-416E-AC6C-3D0380A107E2}" type="presOf" srcId="{E3150D01-9DE3-4162-8E03-469775220B1D}" destId="{EB2B68B9-0341-42E2-80B7-9EE8A3E55649}" srcOrd="0" destOrd="0" presId="urn:microsoft.com/office/officeart/2005/8/layout/chevron1"/>
    <dgm:cxn modelId="{5EA32E61-9EF7-4A3C-A530-483FAE8C58B2}" type="presOf" srcId="{0CF4F0AE-4E6A-48B2-B654-9100CFD9E042}" destId="{7B44D013-CE83-4284-AB86-20B210FF6925}" srcOrd="0" destOrd="0" presId="urn:microsoft.com/office/officeart/2005/8/layout/chevron1"/>
    <dgm:cxn modelId="{ADDAFD21-C018-4E78-A980-8EF93B4E8518}" type="presOf" srcId="{70616082-B8BA-4AD7-8DE4-6ACC8F4625E6}" destId="{1E9FDD9B-9D6C-4C4F-A2B9-118B738E40C1}" srcOrd="0" destOrd="0" presId="urn:microsoft.com/office/officeart/2005/8/layout/chevron1"/>
    <dgm:cxn modelId="{0F08CBDC-F408-4B15-9FC1-30D089D8C9CE}" srcId="{E3150D01-9DE3-4162-8E03-469775220B1D}" destId="{0CF4F0AE-4E6A-48B2-B654-9100CFD9E042}" srcOrd="2" destOrd="0" parTransId="{934C6EBB-3287-4809-9621-F9B83F9C1336}" sibTransId="{5100420D-F369-4336-893E-57D3013083C0}"/>
    <dgm:cxn modelId="{5834F756-0B75-47B4-B591-83AEBB6353B0}" srcId="{E3150D01-9DE3-4162-8E03-469775220B1D}" destId="{70616082-B8BA-4AD7-8DE4-6ACC8F4625E6}" srcOrd="1" destOrd="0" parTransId="{F8B4C3FB-DBD7-4925-B25C-47E0B4307074}" sibTransId="{4FC76A86-850A-4C42-BA3B-9D3376B6D7FC}"/>
    <dgm:cxn modelId="{D32EE749-5E2F-43E5-9A32-8D7F03AB3AFC}" type="presParOf" srcId="{EB2B68B9-0341-42E2-80B7-9EE8A3E55649}" destId="{8CD48F8A-D45D-450C-967C-1F77D15E8550}" srcOrd="0" destOrd="0" presId="urn:microsoft.com/office/officeart/2005/8/layout/chevron1"/>
    <dgm:cxn modelId="{B3100324-17EB-4522-9931-6D1FDB3B96E1}" type="presParOf" srcId="{EB2B68B9-0341-42E2-80B7-9EE8A3E55649}" destId="{67295CD0-2439-428E-979F-22A17BEAE816}" srcOrd="1" destOrd="0" presId="urn:microsoft.com/office/officeart/2005/8/layout/chevron1"/>
    <dgm:cxn modelId="{4F795FB7-9FCC-470D-80B6-6E37E969B6A2}" type="presParOf" srcId="{EB2B68B9-0341-42E2-80B7-9EE8A3E55649}" destId="{1E9FDD9B-9D6C-4C4F-A2B9-118B738E40C1}" srcOrd="2" destOrd="0" presId="urn:microsoft.com/office/officeart/2005/8/layout/chevron1"/>
    <dgm:cxn modelId="{B2831FF9-156A-49E7-9343-9E93D7D45E90}" type="presParOf" srcId="{EB2B68B9-0341-42E2-80B7-9EE8A3E55649}" destId="{C616738B-E833-4F8A-9C54-FB1EC35726E1}" srcOrd="3" destOrd="0" presId="urn:microsoft.com/office/officeart/2005/8/layout/chevron1"/>
    <dgm:cxn modelId="{8AB36BFC-F301-436E-9199-5D9089A3FF80}"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no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solidFill>
          <a:srgbClr val="003F6E"/>
        </a:solid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no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822">
        <dgm:presLayoutVars>
          <dgm:chMax val="0"/>
          <dgm:chPref val="0"/>
          <dgm:bulletEnabled val="1"/>
        </dgm:presLayoutVars>
      </dgm:prSet>
      <dgm:spPr/>
      <dgm:t>
        <a:bodyPr/>
        <a:lstStyle/>
        <a:p>
          <a:endParaRPr lang="it-IT"/>
        </a:p>
      </dgm:t>
    </dgm:pt>
  </dgm:ptLst>
  <dgm:cxnLst>
    <dgm:cxn modelId="{0D17072B-D69C-4CF4-B997-08C20AD67150}" type="presOf" srcId="{70616082-B8BA-4AD7-8DE4-6ACC8F4625E6}" destId="{1E9FDD9B-9D6C-4C4F-A2B9-118B738E40C1}" srcOrd="0" destOrd="0" presId="urn:microsoft.com/office/officeart/2005/8/layout/chevron1"/>
    <dgm:cxn modelId="{5030BF81-0C8D-41A4-8609-0CDA7EC89D3A}" type="presOf" srcId="{8DFFB106-FB37-493E-BECB-34DFDC465CD1}" destId="{8CD48F8A-D45D-450C-967C-1F77D15E8550}" srcOrd="0" destOrd="0" presId="urn:microsoft.com/office/officeart/2005/8/layout/chevron1"/>
    <dgm:cxn modelId="{A12425C2-ABDF-4A59-985F-12006A22D8A7}" srcId="{E3150D01-9DE3-4162-8E03-469775220B1D}" destId="{8DFFB106-FB37-493E-BECB-34DFDC465CD1}" srcOrd="0" destOrd="0" parTransId="{EE80F8B8-8E19-4099-838C-CD26944FB346}" sibTransId="{E6DC5ED9-C50E-414E-BE7C-3EE86D389499}"/>
    <dgm:cxn modelId="{0C911985-8273-4F0A-892C-2C91D4DB7993}" type="presOf" srcId="{0CF4F0AE-4E6A-48B2-B654-9100CFD9E042}" destId="{7B44D013-CE83-4284-AB86-20B210FF6925}" srcOrd="0" destOrd="0" presId="urn:microsoft.com/office/officeart/2005/8/layout/chevron1"/>
    <dgm:cxn modelId="{0F08CBDC-F408-4B15-9FC1-30D089D8C9CE}" srcId="{E3150D01-9DE3-4162-8E03-469775220B1D}" destId="{0CF4F0AE-4E6A-48B2-B654-9100CFD9E042}" srcOrd="2" destOrd="0" parTransId="{934C6EBB-3287-4809-9621-F9B83F9C1336}" sibTransId="{5100420D-F369-4336-893E-57D3013083C0}"/>
    <dgm:cxn modelId="{E0C5730B-F9E4-4EE9-8DA0-AF27754EFDB4}" type="presOf" srcId="{E3150D01-9DE3-4162-8E03-469775220B1D}" destId="{EB2B68B9-0341-42E2-80B7-9EE8A3E55649}" srcOrd="0" destOrd="0" presId="urn:microsoft.com/office/officeart/2005/8/layout/chevron1"/>
    <dgm:cxn modelId="{5834F756-0B75-47B4-B591-83AEBB6353B0}" srcId="{E3150D01-9DE3-4162-8E03-469775220B1D}" destId="{70616082-B8BA-4AD7-8DE4-6ACC8F4625E6}" srcOrd="1" destOrd="0" parTransId="{F8B4C3FB-DBD7-4925-B25C-47E0B4307074}" sibTransId="{4FC76A86-850A-4C42-BA3B-9D3376B6D7FC}"/>
    <dgm:cxn modelId="{46EE2236-DDAD-4913-B8C2-40AC02905823}" type="presParOf" srcId="{EB2B68B9-0341-42E2-80B7-9EE8A3E55649}" destId="{8CD48F8A-D45D-450C-967C-1F77D15E8550}" srcOrd="0" destOrd="0" presId="urn:microsoft.com/office/officeart/2005/8/layout/chevron1"/>
    <dgm:cxn modelId="{42316DD2-AE36-4892-8478-234461D6F103}" type="presParOf" srcId="{EB2B68B9-0341-42E2-80B7-9EE8A3E55649}" destId="{67295CD0-2439-428E-979F-22A17BEAE816}" srcOrd="1" destOrd="0" presId="urn:microsoft.com/office/officeart/2005/8/layout/chevron1"/>
    <dgm:cxn modelId="{1BE9E15A-6791-4106-AF36-D2EC72C45B14}" type="presParOf" srcId="{EB2B68B9-0341-42E2-80B7-9EE8A3E55649}" destId="{1E9FDD9B-9D6C-4C4F-A2B9-118B738E40C1}" srcOrd="2" destOrd="0" presId="urn:microsoft.com/office/officeart/2005/8/layout/chevron1"/>
    <dgm:cxn modelId="{7EADF1BD-F843-43F1-A3A7-3ECD8781EC59}" type="presParOf" srcId="{EB2B68B9-0341-42E2-80B7-9EE8A3E55649}" destId="{C616738B-E833-4F8A-9C54-FB1EC35726E1}" srcOrd="3" destOrd="0" presId="urn:microsoft.com/office/officeart/2005/8/layout/chevron1"/>
    <dgm:cxn modelId="{57225AA3-F362-4093-A776-173B2D6D28A7}"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no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solidFill>
          <a:srgbClr val="003F6E"/>
        </a:solid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no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822">
        <dgm:presLayoutVars>
          <dgm:chMax val="0"/>
          <dgm:chPref val="0"/>
          <dgm:bulletEnabled val="1"/>
        </dgm:presLayoutVars>
      </dgm:prSet>
      <dgm:spPr/>
      <dgm:t>
        <a:bodyPr/>
        <a:lstStyle/>
        <a:p>
          <a:endParaRPr lang="it-IT"/>
        </a:p>
      </dgm:t>
    </dgm:pt>
  </dgm:ptLst>
  <dgm:cxnLst>
    <dgm:cxn modelId="{A83F7B76-EFB8-4821-8463-40E76B38355B}" type="presOf" srcId="{70616082-B8BA-4AD7-8DE4-6ACC8F4625E6}" destId="{1E9FDD9B-9D6C-4C4F-A2B9-118B738E40C1}" srcOrd="0" destOrd="0" presId="urn:microsoft.com/office/officeart/2005/8/layout/chevron1"/>
    <dgm:cxn modelId="{9BD63F32-B6BE-4CDF-87EC-7FD37ADFF119}" type="presOf" srcId="{8DFFB106-FB37-493E-BECB-34DFDC465CD1}" destId="{8CD48F8A-D45D-450C-967C-1F77D15E8550}" srcOrd="0" destOrd="0" presId="urn:microsoft.com/office/officeart/2005/8/layout/chevron1"/>
    <dgm:cxn modelId="{A12425C2-ABDF-4A59-985F-12006A22D8A7}" srcId="{E3150D01-9DE3-4162-8E03-469775220B1D}" destId="{8DFFB106-FB37-493E-BECB-34DFDC465CD1}" srcOrd="0" destOrd="0" parTransId="{EE80F8B8-8E19-4099-838C-CD26944FB346}" sibTransId="{E6DC5ED9-C50E-414E-BE7C-3EE86D389499}"/>
    <dgm:cxn modelId="{E6AAE553-2C0B-4121-96C1-BF749B3A4680}" type="presOf" srcId="{E3150D01-9DE3-4162-8E03-469775220B1D}" destId="{EB2B68B9-0341-42E2-80B7-9EE8A3E55649}" srcOrd="0" destOrd="0" presId="urn:microsoft.com/office/officeart/2005/8/layout/chevron1"/>
    <dgm:cxn modelId="{0F08CBDC-F408-4B15-9FC1-30D089D8C9CE}" srcId="{E3150D01-9DE3-4162-8E03-469775220B1D}" destId="{0CF4F0AE-4E6A-48B2-B654-9100CFD9E042}" srcOrd="2" destOrd="0" parTransId="{934C6EBB-3287-4809-9621-F9B83F9C1336}" sibTransId="{5100420D-F369-4336-893E-57D3013083C0}"/>
    <dgm:cxn modelId="{A6619904-D6A4-4EE3-8BEB-608A34E94BD2}" type="presOf" srcId="{0CF4F0AE-4E6A-48B2-B654-9100CFD9E042}" destId="{7B44D013-CE83-4284-AB86-20B210FF6925}" srcOrd="0" destOrd="0" presId="urn:microsoft.com/office/officeart/2005/8/layout/chevron1"/>
    <dgm:cxn modelId="{5834F756-0B75-47B4-B591-83AEBB6353B0}" srcId="{E3150D01-9DE3-4162-8E03-469775220B1D}" destId="{70616082-B8BA-4AD7-8DE4-6ACC8F4625E6}" srcOrd="1" destOrd="0" parTransId="{F8B4C3FB-DBD7-4925-B25C-47E0B4307074}" sibTransId="{4FC76A86-850A-4C42-BA3B-9D3376B6D7FC}"/>
    <dgm:cxn modelId="{DD9EB54D-5BB1-45CD-873F-7E64822E96F0}" type="presParOf" srcId="{EB2B68B9-0341-42E2-80B7-9EE8A3E55649}" destId="{8CD48F8A-D45D-450C-967C-1F77D15E8550}" srcOrd="0" destOrd="0" presId="urn:microsoft.com/office/officeart/2005/8/layout/chevron1"/>
    <dgm:cxn modelId="{53765988-710F-41A3-8D73-C8EE2ECC7637}" type="presParOf" srcId="{EB2B68B9-0341-42E2-80B7-9EE8A3E55649}" destId="{67295CD0-2439-428E-979F-22A17BEAE816}" srcOrd="1" destOrd="0" presId="urn:microsoft.com/office/officeart/2005/8/layout/chevron1"/>
    <dgm:cxn modelId="{8B3B0844-5A81-4DA4-95BB-F2BDD2E47542}" type="presParOf" srcId="{EB2B68B9-0341-42E2-80B7-9EE8A3E55649}" destId="{1E9FDD9B-9D6C-4C4F-A2B9-118B738E40C1}" srcOrd="2" destOrd="0" presId="urn:microsoft.com/office/officeart/2005/8/layout/chevron1"/>
    <dgm:cxn modelId="{4F53A65E-2E11-4EE5-9319-C4065E066813}" type="presParOf" srcId="{EB2B68B9-0341-42E2-80B7-9EE8A3E55649}" destId="{C616738B-E833-4F8A-9C54-FB1EC35726E1}" srcOrd="3" destOrd="0" presId="urn:microsoft.com/office/officeart/2005/8/layout/chevron1"/>
    <dgm:cxn modelId="{0CBB22C1-58A3-4E37-B594-BDB2667FCDDE}"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A26F4F-B206-4A81-B1A3-946E54E004B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530AA393-2837-425A-BFE5-0D2F9E3E744F}">
      <dgm:prSet phldrT="[Text]" custT="1"/>
      <dgm:spPr>
        <a:ln>
          <a:solidFill>
            <a:srgbClr val="000048"/>
          </a:solidFill>
        </a:ln>
      </dgm:spPr>
      <dgm:t>
        <a:bodyPr/>
        <a:lstStyle/>
        <a:p>
          <a:r>
            <a:rPr lang="en-US" sz="1800" dirty="0" smtClean="0">
              <a:solidFill>
                <a:srgbClr val="000048"/>
              </a:solidFill>
              <a:latin typeface="Franklin Gothic Demi Cond" panose="020B0706030402020204" pitchFamily="34" charset="0"/>
            </a:rPr>
            <a:t>Available and affordable energy resources</a:t>
          </a:r>
          <a:endParaRPr lang="en-US" sz="1800" dirty="0">
            <a:solidFill>
              <a:srgbClr val="000048"/>
            </a:solidFill>
            <a:latin typeface="Franklin Gothic Demi Cond" panose="020B0706030402020204" pitchFamily="34" charset="0"/>
          </a:endParaRPr>
        </a:p>
      </dgm:t>
    </dgm:pt>
    <dgm:pt modelId="{19238407-D9D4-4973-8428-04C974CB3F9A}" type="parTrans" cxnId="{A1C788A7-8171-469A-83A7-AB6DEE20179B}">
      <dgm:prSet/>
      <dgm:spPr/>
      <dgm:t>
        <a:bodyPr/>
        <a:lstStyle/>
        <a:p>
          <a:endParaRPr lang="en-US"/>
        </a:p>
      </dgm:t>
    </dgm:pt>
    <dgm:pt modelId="{FB74E22B-C6C9-442F-8B7C-EAF638477EDD}" type="sibTrans" cxnId="{A1C788A7-8171-469A-83A7-AB6DEE20179B}">
      <dgm:prSet/>
      <dgm:spPr/>
      <dgm:t>
        <a:bodyPr/>
        <a:lstStyle/>
        <a:p>
          <a:endParaRPr lang="en-US"/>
        </a:p>
      </dgm:t>
    </dgm:pt>
    <dgm:pt modelId="{1D5BFB29-D944-4A02-8DC7-2B4012123CC6}">
      <dgm:prSet phldrT="[Text]" custT="1"/>
      <dgm:spPr>
        <a:ln>
          <a:solidFill>
            <a:srgbClr val="2C5986"/>
          </a:solidFill>
        </a:ln>
      </dgm:spPr>
      <dgm:t>
        <a:bodyPr/>
        <a:lstStyle/>
        <a:p>
          <a:r>
            <a:rPr lang="en-US" sz="1800" dirty="0" smtClean="0">
              <a:solidFill>
                <a:srgbClr val="2C5986"/>
              </a:solidFill>
              <a:latin typeface="Franklin Gothic Demi Cond" panose="020B0706030402020204" pitchFamily="34" charset="0"/>
            </a:rPr>
            <a:t>Local needs and technologies</a:t>
          </a:r>
          <a:endParaRPr lang="en-US" sz="1800" dirty="0">
            <a:solidFill>
              <a:srgbClr val="2C5986"/>
            </a:solidFill>
            <a:latin typeface="Franklin Gothic Demi Cond" panose="020B0706030402020204" pitchFamily="34" charset="0"/>
          </a:endParaRPr>
        </a:p>
      </dgm:t>
    </dgm:pt>
    <dgm:pt modelId="{8D3D126E-5D9B-403E-B664-E710022C482B}" type="parTrans" cxnId="{38C2EF8A-D982-4BE6-94DA-1B8B5250437E}">
      <dgm:prSet/>
      <dgm:spPr/>
      <dgm:t>
        <a:bodyPr/>
        <a:lstStyle/>
        <a:p>
          <a:endParaRPr lang="en-US"/>
        </a:p>
      </dgm:t>
    </dgm:pt>
    <dgm:pt modelId="{1BEA5690-B005-4348-B7EB-A2B53408C2CB}" type="sibTrans" cxnId="{38C2EF8A-D982-4BE6-94DA-1B8B5250437E}">
      <dgm:prSet/>
      <dgm:spPr/>
      <dgm:t>
        <a:bodyPr/>
        <a:lstStyle/>
        <a:p>
          <a:endParaRPr lang="en-US"/>
        </a:p>
      </dgm:t>
    </dgm:pt>
    <dgm:pt modelId="{62861056-0B47-4936-B654-7A12FC3069C9}">
      <dgm:prSet phldrT="[Text]" custT="1"/>
      <dgm:spPr/>
      <dgm:t>
        <a:bodyPr/>
        <a:lstStyle/>
        <a:p>
          <a:r>
            <a:rPr lang="en-US" sz="1800" dirty="0" smtClean="0">
              <a:solidFill>
                <a:schemeClr val="accent5">
                  <a:lumMod val="50000"/>
                </a:schemeClr>
              </a:solidFill>
              <a:latin typeface="Franklin Gothic Demi Cond" panose="020B0706030402020204" pitchFamily="34" charset="0"/>
            </a:rPr>
            <a:t>Individuation of the new appropriate technological set-up and dimensioning</a:t>
          </a:r>
          <a:endParaRPr lang="en-US" sz="1800" dirty="0">
            <a:solidFill>
              <a:schemeClr val="accent5">
                <a:lumMod val="50000"/>
              </a:schemeClr>
            </a:solidFill>
            <a:latin typeface="Franklin Gothic Demi Cond" panose="020B0706030402020204" pitchFamily="34" charset="0"/>
          </a:endParaRPr>
        </a:p>
      </dgm:t>
    </dgm:pt>
    <dgm:pt modelId="{EDD032C3-9BBD-4EA3-AADB-B1C9D02F2BB0}" type="parTrans" cxnId="{A59B671B-9D42-4BD1-90DB-0A9812CF6780}">
      <dgm:prSet/>
      <dgm:spPr/>
      <dgm:t>
        <a:bodyPr/>
        <a:lstStyle/>
        <a:p>
          <a:endParaRPr lang="en-US"/>
        </a:p>
      </dgm:t>
    </dgm:pt>
    <dgm:pt modelId="{8298882B-DFF5-49EA-99E6-B598FCC0841E}" type="sibTrans" cxnId="{A59B671B-9D42-4BD1-90DB-0A9812CF6780}">
      <dgm:prSet/>
      <dgm:spPr/>
      <dgm:t>
        <a:bodyPr/>
        <a:lstStyle/>
        <a:p>
          <a:endParaRPr lang="en-US"/>
        </a:p>
      </dgm:t>
    </dgm:pt>
    <dgm:pt modelId="{4DA58FBF-67B4-4018-A2C7-06ADA22D30B5}" type="pres">
      <dgm:prSet presAssocID="{74A26F4F-B206-4A81-B1A3-946E54E004BA}" presName="Name0" presStyleCnt="0">
        <dgm:presLayoutVars>
          <dgm:chMax val="11"/>
          <dgm:chPref val="11"/>
          <dgm:dir/>
          <dgm:resizeHandles/>
        </dgm:presLayoutVars>
      </dgm:prSet>
      <dgm:spPr/>
      <dgm:t>
        <a:bodyPr/>
        <a:lstStyle/>
        <a:p>
          <a:endParaRPr lang="en-US"/>
        </a:p>
      </dgm:t>
    </dgm:pt>
    <dgm:pt modelId="{F8C85D73-E76B-457A-8F58-576329DE061E}" type="pres">
      <dgm:prSet presAssocID="{62861056-0B47-4936-B654-7A12FC3069C9}" presName="Accent3" presStyleCnt="0"/>
      <dgm:spPr/>
    </dgm:pt>
    <dgm:pt modelId="{1323272E-D497-4E62-8D34-CA6EF4CB800D}" type="pres">
      <dgm:prSet presAssocID="{62861056-0B47-4936-B654-7A12FC3069C9}" presName="Accent" presStyleLbl="node1" presStyleIdx="0" presStyleCnt="3" custLinFactNeighborX="36463" custLinFactNeighborY="-5605"/>
      <dgm:spPr/>
    </dgm:pt>
    <dgm:pt modelId="{9D3EF57B-C563-4A12-9A40-E7F820EF4D68}" type="pres">
      <dgm:prSet presAssocID="{62861056-0B47-4936-B654-7A12FC3069C9}" presName="ParentBackground3" presStyleCnt="0"/>
      <dgm:spPr/>
    </dgm:pt>
    <dgm:pt modelId="{4624892A-D012-49D9-A956-DE04B99EEE76}" type="pres">
      <dgm:prSet presAssocID="{62861056-0B47-4936-B654-7A12FC3069C9}" presName="ParentBackground" presStyleLbl="fgAcc1" presStyleIdx="0" presStyleCnt="3" custScaleX="101475" custScaleY="100652" custLinFactNeighborX="38587" custLinFactNeighborY="-5601"/>
      <dgm:spPr/>
      <dgm:t>
        <a:bodyPr/>
        <a:lstStyle/>
        <a:p>
          <a:endParaRPr lang="en-US"/>
        </a:p>
      </dgm:t>
    </dgm:pt>
    <dgm:pt modelId="{299D0AB9-A7E9-4BA5-A571-61E7CB543C25}" type="pres">
      <dgm:prSet presAssocID="{62861056-0B47-4936-B654-7A12FC3069C9}" presName="Parent3" presStyleLbl="revTx" presStyleIdx="0" presStyleCnt="0">
        <dgm:presLayoutVars>
          <dgm:chMax val="1"/>
          <dgm:chPref val="1"/>
          <dgm:bulletEnabled val="1"/>
        </dgm:presLayoutVars>
      </dgm:prSet>
      <dgm:spPr/>
      <dgm:t>
        <a:bodyPr/>
        <a:lstStyle/>
        <a:p>
          <a:endParaRPr lang="en-US"/>
        </a:p>
      </dgm:t>
    </dgm:pt>
    <dgm:pt modelId="{322FEFEE-A6D0-40F3-81BA-771DA024BF46}" type="pres">
      <dgm:prSet presAssocID="{1D5BFB29-D944-4A02-8DC7-2B4012123CC6}" presName="Accent2" presStyleCnt="0"/>
      <dgm:spPr/>
    </dgm:pt>
    <dgm:pt modelId="{C7645F95-2F07-4C85-9E96-83DD1439B09A}" type="pres">
      <dgm:prSet presAssocID="{1D5BFB29-D944-4A02-8DC7-2B4012123CC6}" presName="Accent" presStyleLbl="node1" presStyleIdx="1" presStyleCnt="3" custLinFactNeighborX="9189" custLinFactNeighborY="-4199"/>
      <dgm:spPr>
        <a:solidFill>
          <a:srgbClr val="2C5986"/>
        </a:solidFill>
        <a:ln>
          <a:solidFill>
            <a:srgbClr val="2C5986"/>
          </a:solidFill>
        </a:ln>
      </dgm:spPr>
    </dgm:pt>
    <dgm:pt modelId="{4F90413B-C8ED-4A4A-B58D-D917C8EE91B3}" type="pres">
      <dgm:prSet presAssocID="{1D5BFB29-D944-4A02-8DC7-2B4012123CC6}" presName="ParentBackground2" presStyleCnt="0"/>
      <dgm:spPr/>
    </dgm:pt>
    <dgm:pt modelId="{6C70AF76-A148-4BE8-9EE5-53716D333250}" type="pres">
      <dgm:prSet presAssocID="{1D5BFB29-D944-4A02-8DC7-2B4012123CC6}" presName="ParentBackground" presStyleLbl="fgAcc1" presStyleIdx="1" presStyleCnt="3" custLinFactNeighborX="13885" custLinFactNeighborY="-6363"/>
      <dgm:spPr/>
      <dgm:t>
        <a:bodyPr/>
        <a:lstStyle/>
        <a:p>
          <a:endParaRPr lang="en-US"/>
        </a:p>
      </dgm:t>
    </dgm:pt>
    <dgm:pt modelId="{364F8947-6728-4B24-A04A-B11B3E8FCF8A}" type="pres">
      <dgm:prSet presAssocID="{1D5BFB29-D944-4A02-8DC7-2B4012123CC6}" presName="Parent2" presStyleLbl="revTx" presStyleIdx="0" presStyleCnt="0">
        <dgm:presLayoutVars>
          <dgm:chMax val="1"/>
          <dgm:chPref val="1"/>
          <dgm:bulletEnabled val="1"/>
        </dgm:presLayoutVars>
      </dgm:prSet>
      <dgm:spPr/>
      <dgm:t>
        <a:bodyPr/>
        <a:lstStyle/>
        <a:p>
          <a:endParaRPr lang="en-US"/>
        </a:p>
      </dgm:t>
    </dgm:pt>
    <dgm:pt modelId="{E6D5AB1C-F068-41F1-8A53-5F5CCE3651B2}" type="pres">
      <dgm:prSet presAssocID="{530AA393-2837-425A-BFE5-0D2F9E3E744F}" presName="Accent1" presStyleCnt="0"/>
      <dgm:spPr/>
    </dgm:pt>
    <dgm:pt modelId="{427DC771-AE38-49C1-AC8A-7B66C668CC1D}" type="pres">
      <dgm:prSet presAssocID="{530AA393-2837-425A-BFE5-0D2F9E3E744F}" presName="Accent" presStyleLbl="node1" presStyleIdx="2" presStyleCnt="3" custLinFactNeighborX="-37618" custLinFactNeighborY="-4199"/>
      <dgm:spPr>
        <a:solidFill>
          <a:srgbClr val="000048"/>
        </a:solidFill>
        <a:ln>
          <a:solidFill>
            <a:srgbClr val="000048"/>
          </a:solidFill>
        </a:ln>
      </dgm:spPr>
    </dgm:pt>
    <dgm:pt modelId="{B212AA00-C62C-470B-89B2-9CB057721C7E}" type="pres">
      <dgm:prSet presAssocID="{530AA393-2837-425A-BFE5-0D2F9E3E744F}" presName="ParentBackground1" presStyleCnt="0"/>
      <dgm:spPr/>
    </dgm:pt>
    <dgm:pt modelId="{D648C7F8-7EA7-400E-ACF5-85E62B59A5DD}" type="pres">
      <dgm:prSet presAssocID="{530AA393-2837-425A-BFE5-0D2F9E3E744F}" presName="ParentBackground" presStyleLbl="fgAcc1" presStyleIdx="2" presStyleCnt="3" custLinFactNeighborX="-56847" custLinFactNeighborY="-6363"/>
      <dgm:spPr/>
      <dgm:t>
        <a:bodyPr/>
        <a:lstStyle/>
        <a:p>
          <a:endParaRPr lang="en-US"/>
        </a:p>
      </dgm:t>
    </dgm:pt>
    <dgm:pt modelId="{A8AFB8E1-28B1-47A5-866A-1713F605C614}" type="pres">
      <dgm:prSet presAssocID="{530AA393-2837-425A-BFE5-0D2F9E3E744F}" presName="Parent1" presStyleLbl="revTx" presStyleIdx="0" presStyleCnt="0">
        <dgm:presLayoutVars>
          <dgm:chMax val="1"/>
          <dgm:chPref val="1"/>
          <dgm:bulletEnabled val="1"/>
        </dgm:presLayoutVars>
      </dgm:prSet>
      <dgm:spPr/>
      <dgm:t>
        <a:bodyPr/>
        <a:lstStyle/>
        <a:p>
          <a:endParaRPr lang="en-US"/>
        </a:p>
      </dgm:t>
    </dgm:pt>
  </dgm:ptLst>
  <dgm:cxnLst>
    <dgm:cxn modelId="{12A5BC4E-8DDF-4096-AF9A-1510D10534D7}" type="presOf" srcId="{530AA393-2837-425A-BFE5-0D2F9E3E744F}" destId="{D648C7F8-7EA7-400E-ACF5-85E62B59A5DD}" srcOrd="0" destOrd="0" presId="urn:microsoft.com/office/officeart/2011/layout/CircleProcess"/>
    <dgm:cxn modelId="{B93D7994-F210-4BC3-AF0B-1EA2422A8ED3}" type="presOf" srcId="{530AA393-2837-425A-BFE5-0D2F9E3E744F}" destId="{A8AFB8E1-28B1-47A5-866A-1713F605C614}" srcOrd="1" destOrd="0" presId="urn:microsoft.com/office/officeart/2011/layout/CircleProcess"/>
    <dgm:cxn modelId="{A1C788A7-8171-469A-83A7-AB6DEE20179B}" srcId="{74A26F4F-B206-4A81-B1A3-946E54E004BA}" destId="{530AA393-2837-425A-BFE5-0D2F9E3E744F}" srcOrd="0" destOrd="0" parTransId="{19238407-D9D4-4973-8428-04C974CB3F9A}" sibTransId="{FB74E22B-C6C9-442F-8B7C-EAF638477EDD}"/>
    <dgm:cxn modelId="{5FB883D1-D28D-4AA8-B81E-C0AB4500386E}" type="presOf" srcId="{62861056-0B47-4936-B654-7A12FC3069C9}" destId="{4624892A-D012-49D9-A956-DE04B99EEE76}" srcOrd="0" destOrd="0" presId="urn:microsoft.com/office/officeart/2011/layout/CircleProcess"/>
    <dgm:cxn modelId="{6C4949AF-2064-4049-8DC7-217BEB391F4A}" type="presOf" srcId="{74A26F4F-B206-4A81-B1A3-946E54E004BA}" destId="{4DA58FBF-67B4-4018-A2C7-06ADA22D30B5}" srcOrd="0" destOrd="0" presId="urn:microsoft.com/office/officeart/2011/layout/CircleProcess"/>
    <dgm:cxn modelId="{2E95A6D2-0739-4932-B3F0-89985595538F}" type="presOf" srcId="{1D5BFB29-D944-4A02-8DC7-2B4012123CC6}" destId="{364F8947-6728-4B24-A04A-B11B3E8FCF8A}" srcOrd="1" destOrd="0" presId="urn:microsoft.com/office/officeart/2011/layout/CircleProcess"/>
    <dgm:cxn modelId="{A59B671B-9D42-4BD1-90DB-0A9812CF6780}" srcId="{74A26F4F-B206-4A81-B1A3-946E54E004BA}" destId="{62861056-0B47-4936-B654-7A12FC3069C9}" srcOrd="2" destOrd="0" parTransId="{EDD032C3-9BBD-4EA3-AADB-B1C9D02F2BB0}" sibTransId="{8298882B-DFF5-49EA-99E6-B598FCC0841E}"/>
    <dgm:cxn modelId="{774A1829-4294-4799-96DA-7739A4D243A8}" type="presOf" srcId="{1D5BFB29-D944-4A02-8DC7-2B4012123CC6}" destId="{6C70AF76-A148-4BE8-9EE5-53716D333250}" srcOrd="0" destOrd="0" presId="urn:microsoft.com/office/officeart/2011/layout/CircleProcess"/>
    <dgm:cxn modelId="{38C2EF8A-D982-4BE6-94DA-1B8B5250437E}" srcId="{74A26F4F-B206-4A81-B1A3-946E54E004BA}" destId="{1D5BFB29-D944-4A02-8DC7-2B4012123CC6}" srcOrd="1" destOrd="0" parTransId="{8D3D126E-5D9B-403E-B664-E710022C482B}" sibTransId="{1BEA5690-B005-4348-B7EB-A2B53408C2CB}"/>
    <dgm:cxn modelId="{64F1DC36-24C5-49D3-95AF-76C21C66CA7D}" type="presOf" srcId="{62861056-0B47-4936-B654-7A12FC3069C9}" destId="{299D0AB9-A7E9-4BA5-A571-61E7CB543C25}" srcOrd="1" destOrd="0" presId="urn:microsoft.com/office/officeart/2011/layout/CircleProcess"/>
    <dgm:cxn modelId="{01D34E48-9C12-44D7-A282-373E4F725821}" type="presParOf" srcId="{4DA58FBF-67B4-4018-A2C7-06ADA22D30B5}" destId="{F8C85D73-E76B-457A-8F58-576329DE061E}" srcOrd="0" destOrd="0" presId="urn:microsoft.com/office/officeart/2011/layout/CircleProcess"/>
    <dgm:cxn modelId="{37DABCF8-D8B7-4C56-AF2D-B839C8F182F2}" type="presParOf" srcId="{F8C85D73-E76B-457A-8F58-576329DE061E}" destId="{1323272E-D497-4E62-8D34-CA6EF4CB800D}" srcOrd="0" destOrd="0" presId="urn:microsoft.com/office/officeart/2011/layout/CircleProcess"/>
    <dgm:cxn modelId="{5BA3E400-BDB1-449F-8253-6815B8A55622}" type="presParOf" srcId="{4DA58FBF-67B4-4018-A2C7-06ADA22D30B5}" destId="{9D3EF57B-C563-4A12-9A40-E7F820EF4D68}" srcOrd="1" destOrd="0" presId="urn:microsoft.com/office/officeart/2011/layout/CircleProcess"/>
    <dgm:cxn modelId="{2453E50B-F921-42ED-BECD-B32C94DB07FA}" type="presParOf" srcId="{9D3EF57B-C563-4A12-9A40-E7F820EF4D68}" destId="{4624892A-D012-49D9-A956-DE04B99EEE76}" srcOrd="0" destOrd="0" presId="urn:microsoft.com/office/officeart/2011/layout/CircleProcess"/>
    <dgm:cxn modelId="{FC93BF10-7B16-4740-A43C-7C2085FCDAB3}" type="presParOf" srcId="{4DA58FBF-67B4-4018-A2C7-06ADA22D30B5}" destId="{299D0AB9-A7E9-4BA5-A571-61E7CB543C25}" srcOrd="2" destOrd="0" presId="urn:microsoft.com/office/officeart/2011/layout/CircleProcess"/>
    <dgm:cxn modelId="{C9A39D2C-98FC-40A2-9A85-8DA0A7E92AF5}" type="presParOf" srcId="{4DA58FBF-67B4-4018-A2C7-06ADA22D30B5}" destId="{322FEFEE-A6D0-40F3-81BA-771DA024BF46}" srcOrd="3" destOrd="0" presId="urn:microsoft.com/office/officeart/2011/layout/CircleProcess"/>
    <dgm:cxn modelId="{77BEBDDE-9AD6-496E-8594-25224C6AFEE2}" type="presParOf" srcId="{322FEFEE-A6D0-40F3-81BA-771DA024BF46}" destId="{C7645F95-2F07-4C85-9E96-83DD1439B09A}" srcOrd="0" destOrd="0" presId="urn:microsoft.com/office/officeart/2011/layout/CircleProcess"/>
    <dgm:cxn modelId="{056568F7-F080-44D1-8F08-257E75E44D0E}" type="presParOf" srcId="{4DA58FBF-67B4-4018-A2C7-06ADA22D30B5}" destId="{4F90413B-C8ED-4A4A-B58D-D917C8EE91B3}" srcOrd="4" destOrd="0" presId="urn:microsoft.com/office/officeart/2011/layout/CircleProcess"/>
    <dgm:cxn modelId="{9E472C3A-C796-4E40-B18C-A7EE79D46C5C}" type="presParOf" srcId="{4F90413B-C8ED-4A4A-B58D-D917C8EE91B3}" destId="{6C70AF76-A148-4BE8-9EE5-53716D333250}" srcOrd="0" destOrd="0" presId="urn:microsoft.com/office/officeart/2011/layout/CircleProcess"/>
    <dgm:cxn modelId="{3C0E787C-945E-4087-A6EC-A384D7CB612B}" type="presParOf" srcId="{4DA58FBF-67B4-4018-A2C7-06ADA22D30B5}" destId="{364F8947-6728-4B24-A04A-B11B3E8FCF8A}" srcOrd="5" destOrd="0" presId="urn:microsoft.com/office/officeart/2011/layout/CircleProcess"/>
    <dgm:cxn modelId="{158536BF-4031-41AB-B10A-A734C38E20C0}" type="presParOf" srcId="{4DA58FBF-67B4-4018-A2C7-06ADA22D30B5}" destId="{E6D5AB1C-F068-41F1-8A53-5F5CCE3651B2}" srcOrd="6" destOrd="0" presId="urn:microsoft.com/office/officeart/2011/layout/CircleProcess"/>
    <dgm:cxn modelId="{DE1F54A8-A047-4B1D-B27C-8CD5D5454620}" type="presParOf" srcId="{E6D5AB1C-F068-41F1-8A53-5F5CCE3651B2}" destId="{427DC771-AE38-49C1-AC8A-7B66C668CC1D}" srcOrd="0" destOrd="0" presId="urn:microsoft.com/office/officeart/2011/layout/CircleProcess"/>
    <dgm:cxn modelId="{DD31AC0A-C047-4D7E-857E-981DC0439CC5}" type="presParOf" srcId="{4DA58FBF-67B4-4018-A2C7-06ADA22D30B5}" destId="{B212AA00-C62C-470B-89B2-9CB057721C7E}" srcOrd="7" destOrd="0" presId="urn:microsoft.com/office/officeart/2011/layout/CircleProcess"/>
    <dgm:cxn modelId="{78A486B5-6E3C-40D2-B5B2-26445B2D113C}" type="presParOf" srcId="{B212AA00-C62C-470B-89B2-9CB057721C7E}" destId="{D648C7F8-7EA7-400E-ACF5-85E62B59A5DD}" srcOrd="0" destOrd="0" presId="urn:microsoft.com/office/officeart/2011/layout/CircleProcess"/>
    <dgm:cxn modelId="{BE692FC1-69C7-49E6-B3ED-3374BD1DBF83}" type="presParOf" srcId="{4DA58FBF-67B4-4018-A2C7-06ADA22D30B5}" destId="{A8AFB8E1-28B1-47A5-866A-1713F605C614}" srcOrd="8"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no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solidFill>
          <a:srgbClr val="003F6E"/>
        </a:solid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no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822">
        <dgm:presLayoutVars>
          <dgm:chMax val="0"/>
          <dgm:chPref val="0"/>
          <dgm:bulletEnabled val="1"/>
        </dgm:presLayoutVars>
      </dgm:prSet>
      <dgm:spPr/>
      <dgm:t>
        <a:bodyPr/>
        <a:lstStyle/>
        <a:p>
          <a:endParaRPr lang="it-IT"/>
        </a:p>
      </dgm:t>
    </dgm:pt>
  </dgm:ptLst>
  <dgm:cxnLst>
    <dgm:cxn modelId="{D918B694-976C-4572-8628-E3FE50AE2B21}" type="presOf" srcId="{70616082-B8BA-4AD7-8DE4-6ACC8F4625E6}" destId="{1E9FDD9B-9D6C-4C4F-A2B9-118B738E40C1}" srcOrd="0" destOrd="0" presId="urn:microsoft.com/office/officeart/2005/8/layout/chevron1"/>
    <dgm:cxn modelId="{A12425C2-ABDF-4A59-985F-12006A22D8A7}" srcId="{E3150D01-9DE3-4162-8E03-469775220B1D}" destId="{8DFFB106-FB37-493E-BECB-34DFDC465CD1}" srcOrd="0" destOrd="0" parTransId="{EE80F8B8-8E19-4099-838C-CD26944FB346}" sibTransId="{E6DC5ED9-C50E-414E-BE7C-3EE86D389499}"/>
    <dgm:cxn modelId="{0BECD85A-6C77-4C02-A9E7-E0C174C3B52A}" type="presOf" srcId="{8DFFB106-FB37-493E-BECB-34DFDC465CD1}" destId="{8CD48F8A-D45D-450C-967C-1F77D15E8550}" srcOrd="0" destOrd="0" presId="urn:microsoft.com/office/officeart/2005/8/layout/chevron1"/>
    <dgm:cxn modelId="{1FE57A2B-B329-4634-8BC9-488BE0129829}" type="presOf" srcId="{0CF4F0AE-4E6A-48B2-B654-9100CFD9E042}" destId="{7B44D013-CE83-4284-AB86-20B210FF6925}" srcOrd="0" destOrd="0" presId="urn:microsoft.com/office/officeart/2005/8/layout/chevron1"/>
    <dgm:cxn modelId="{85AA6F1A-544F-4A16-A8BD-C55324F57745}" type="presOf" srcId="{E3150D01-9DE3-4162-8E03-469775220B1D}" destId="{EB2B68B9-0341-42E2-80B7-9EE8A3E55649}" srcOrd="0" destOrd="0" presId="urn:microsoft.com/office/officeart/2005/8/layout/chevron1"/>
    <dgm:cxn modelId="{0F08CBDC-F408-4B15-9FC1-30D089D8C9CE}" srcId="{E3150D01-9DE3-4162-8E03-469775220B1D}" destId="{0CF4F0AE-4E6A-48B2-B654-9100CFD9E042}" srcOrd="2" destOrd="0" parTransId="{934C6EBB-3287-4809-9621-F9B83F9C1336}" sibTransId="{5100420D-F369-4336-893E-57D3013083C0}"/>
    <dgm:cxn modelId="{5834F756-0B75-47B4-B591-83AEBB6353B0}" srcId="{E3150D01-9DE3-4162-8E03-469775220B1D}" destId="{70616082-B8BA-4AD7-8DE4-6ACC8F4625E6}" srcOrd="1" destOrd="0" parTransId="{F8B4C3FB-DBD7-4925-B25C-47E0B4307074}" sibTransId="{4FC76A86-850A-4C42-BA3B-9D3376B6D7FC}"/>
    <dgm:cxn modelId="{106FCF80-2959-4483-8144-2538980A2500}" type="presParOf" srcId="{EB2B68B9-0341-42E2-80B7-9EE8A3E55649}" destId="{8CD48F8A-D45D-450C-967C-1F77D15E8550}" srcOrd="0" destOrd="0" presId="urn:microsoft.com/office/officeart/2005/8/layout/chevron1"/>
    <dgm:cxn modelId="{1136F22C-B8D1-42B6-94C5-F59141D1A700}" type="presParOf" srcId="{EB2B68B9-0341-42E2-80B7-9EE8A3E55649}" destId="{67295CD0-2439-428E-979F-22A17BEAE816}" srcOrd="1" destOrd="0" presId="urn:microsoft.com/office/officeart/2005/8/layout/chevron1"/>
    <dgm:cxn modelId="{69A99731-8A2A-4FA7-9AD3-ADA70F30E170}" type="presParOf" srcId="{EB2B68B9-0341-42E2-80B7-9EE8A3E55649}" destId="{1E9FDD9B-9D6C-4C4F-A2B9-118B738E40C1}" srcOrd="2" destOrd="0" presId="urn:microsoft.com/office/officeart/2005/8/layout/chevron1"/>
    <dgm:cxn modelId="{8E485079-D855-425E-993E-89DAFAFF236E}" type="presParOf" srcId="{EB2B68B9-0341-42E2-80B7-9EE8A3E55649}" destId="{C616738B-E833-4F8A-9C54-FB1EC35726E1}" srcOrd="3" destOrd="0" presId="urn:microsoft.com/office/officeart/2005/8/layout/chevron1"/>
    <dgm:cxn modelId="{B4A14FBA-F559-460E-80BC-C39C59F52B85}"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no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solidFill>
          <a:srgbClr val="003F6E"/>
        </a:solid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no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822">
        <dgm:presLayoutVars>
          <dgm:chMax val="0"/>
          <dgm:chPref val="0"/>
          <dgm:bulletEnabled val="1"/>
        </dgm:presLayoutVars>
      </dgm:prSet>
      <dgm:spPr/>
      <dgm:t>
        <a:bodyPr/>
        <a:lstStyle/>
        <a:p>
          <a:endParaRPr lang="it-IT"/>
        </a:p>
      </dgm:t>
    </dgm:pt>
  </dgm:ptLst>
  <dgm:cxnLst>
    <dgm:cxn modelId="{A12425C2-ABDF-4A59-985F-12006A22D8A7}" srcId="{E3150D01-9DE3-4162-8E03-469775220B1D}" destId="{8DFFB106-FB37-493E-BECB-34DFDC465CD1}" srcOrd="0" destOrd="0" parTransId="{EE80F8B8-8E19-4099-838C-CD26944FB346}" sibTransId="{E6DC5ED9-C50E-414E-BE7C-3EE86D389499}"/>
    <dgm:cxn modelId="{59D4C662-6DEF-4DE3-9A01-910D10E4E3E6}" type="presOf" srcId="{70616082-B8BA-4AD7-8DE4-6ACC8F4625E6}" destId="{1E9FDD9B-9D6C-4C4F-A2B9-118B738E40C1}" srcOrd="0" destOrd="0" presId="urn:microsoft.com/office/officeart/2005/8/layout/chevron1"/>
    <dgm:cxn modelId="{EA344990-7666-481A-A066-35158CAC4719}" type="presOf" srcId="{8DFFB106-FB37-493E-BECB-34DFDC465CD1}" destId="{8CD48F8A-D45D-450C-967C-1F77D15E8550}" srcOrd="0" destOrd="0" presId="urn:microsoft.com/office/officeart/2005/8/layout/chevron1"/>
    <dgm:cxn modelId="{73DADBD2-EDB9-4609-83E5-DF47F5FF7692}" type="presOf" srcId="{E3150D01-9DE3-4162-8E03-469775220B1D}" destId="{EB2B68B9-0341-42E2-80B7-9EE8A3E55649}" srcOrd="0" destOrd="0" presId="urn:microsoft.com/office/officeart/2005/8/layout/chevron1"/>
    <dgm:cxn modelId="{0F08CBDC-F408-4B15-9FC1-30D089D8C9CE}" srcId="{E3150D01-9DE3-4162-8E03-469775220B1D}" destId="{0CF4F0AE-4E6A-48B2-B654-9100CFD9E042}" srcOrd="2" destOrd="0" parTransId="{934C6EBB-3287-4809-9621-F9B83F9C1336}" sibTransId="{5100420D-F369-4336-893E-57D3013083C0}"/>
    <dgm:cxn modelId="{5899A946-3B4E-4218-8C60-75DD8AED5AB7}" type="presOf" srcId="{0CF4F0AE-4E6A-48B2-B654-9100CFD9E042}" destId="{7B44D013-CE83-4284-AB86-20B210FF6925}" srcOrd="0" destOrd="0" presId="urn:microsoft.com/office/officeart/2005/8/layout/chevron1"/>
    <dgm:cxn modelId="{5834F756-0B75-47B4-B591-83AEBB6353B0}" srcId="{E3150D01-9DE3-4162-8E03-469775220B1D}" destId="{70616082-B8BA-4AD7-8DE4-6ACC8F4625E6}" srcOrd="1" destOrd="0" parTransId="{F8B4C3FB-DBD7-4925-B25C-47E0B4307074}" sibTransId="{4FC76A86-850A-4C42-BA3B-9D3376B6D7FC}"/>
    <dgm:cxn modelId="{A4467F0F-7F18-4B35-8C6B-757CEDED64E9}" type="presParOf" srcId="{EB2B68B9-0341-42E2-80B7-9EE8A3E55649}" destId="{8CD48F8A-D45D-450C-967C-1F77D15E8550}" srcOrd="0" destOrd="0" presId="urn:microsoft.com/office/officeart/2005/8/layout/chevron1"/>
    <dgm:cxn modelId="{FD67266E-921E-4368-B059-607C2266774A}" type="presParOf" srcId="{EB2B68B9-0341-42E2-80B7-9EE8A3E55649}" destId="{67295CD0-2439-428E-979F-22A17BEAE816}" srcOrd="1" destOrd="0" presId="urn:microsoft.com/office/officeart/2005/8/layout/chevron1"/>
    <dgm:cxn modelId="{3555CF88-91B7-474D-8343-0009F1692B3E}" type="presParOf" srcId="{EB2B68B9-0341-42E2-80B7-9EE8A3E55649}" destId="{1E9FDD9B-9D6C-4C4F-A2B9-118B738E40C1}" srcOrd="2" destOrd="0" presId="urn:microsoft.com/office/officeart/2005/8/layout/chevron1"/>
    <dgm:cxn modelId="{4A5CB0A5-CC16-4F95-8B8B-B92A92AC7233}" type="presParOf" srcId="{EB2B68B9-0341-42E2-80B7-9EE8A3E55649}" destId="{C616738B-E833-4F8A-9C54-FB1EC35726E1}" srcOrd="3" destOrd="0" presId="urn:microsoft.com/office/officeart/2005/8/layout/chevron1"/>
    <dgm:cxn modelId="{567615D5-FEE5-41D2-85EE-2C10A3936B07}"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no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solidFill>
          <a:srgbClr val="003F6E"/>
        </a:solid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no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822">
        <dgm:presLayoutVars>
          <dgm:chMax val="0"/>
          <dgm:chPref val="0"/>
          <dgm:bulletEnabled val="1"/>
        </dgm:presLayoutVars>
      </dgm:prSet>
      <dgm:spPr/>
      <dgm:t>
        <a:bodyPr/>
        <a:lstStyle/>
        <a:p>
          <a:endParaRPr lang="it-IT"/>
        </a:p>
      </dgm:t>
    </dgm:pt>
  </dgm:ptLst>
  <dgm:cxnLst>
    <dgm:cxn modelId="{B4897986-3B74-42C8-AB0D-58E9CAC66AAC}" type="presOf" srcId="{70616082-B8BA-4AD7-8DE4-6ACC8F4625E6}" destId="{1E9FDD9B-9D6C-4C4F-A2B9-118B738E40C1}" srcOrd="0" destOrd="0" presId="urn:microsoft.com/office/officeart/2005/8/layout/chevron1"/>
    <dgm:cxn modelId="{05A10618-7236-42C4-A7B5-49FC9F7ABF61}" type="presOf" srcId="{E3150D01-9DE3-4162-8E03-469775220B1D}" destId="{EB2B68B9-0341-42E2-80B7-9EE8A3E55649}" srcOrd="0" destOrd="0" presId="urn:microsoft.com/office/officeart/2005/8/layout/chevron1"/>
    <dgm:cxn modelId="{19A71ADA-62EF-4700-8F76-B313CAA42B53}" type="presOf" srcId="{0CF4F0AE-4E6A-48B2-B654-9100CFD9E042}" destId="{7B44D013-CE83-4284-AB86-20B210FF6925}" srcOrd="0" destOrd="0" presId="urn:microsoft.com/office/officeart/2005/8/layout/chevron1"/>
    <dgm:cxn modelId="{0D1AE993-6FF6-4E58-8633-DBDED5CB7858}" type="presOf" srcId="{8DFFB106-FB37-493E-BECB-34DFDC465CD1}" destId="{8CD48F8A-D45D-450C-967C-1F77D15E8550}" srcOrd="0" destOrd="0" presId="urn:microsoft.com/office/officeart/2005/8/layout/chevron1"/>
    <dgm:cxn modelId="{A12425C2-ABDF-4A59-985F-12006A22D8A7}" srcId="{E3150D01-9DE3-4162-8E03-469775220B1D}" destId="{8DFFB106-FB37-493E-BECB-34DFDC465CD1}" srcOrd="0" destOrd="0" parTransId="{EE80F8B8-8E19-4099-838C-CD26944FB346}" sibTransId="{E6DC5ED9-C50E-414E-BE7C-3EE86D389499}"/>
    <dgm:cxn modelId="{0F08CBDC-F408-4B15-9FC1-30D089D8C9CE}" srcId="{E3150D01-9DE3-4162-8E03-469775220B1D}" destId="{0CF4F0AE-4E6A-48B2-B654-9100CFD9E042}" srcOrd="2" destOrd="0" parTransId="{934C6EBB-3287-4809-9621-F9B83F9C1336}" sibTransId="{5100420D-F369-4336-893E-57D3013083C0}"/>
    <dgm:cxn modelId="{5834F756-0B75-47B4-B591-83AEBB6353B0}" srcId="{E3150D01-9DE3-4162-8E03-469775220B1D}" destId="{70616082-B8BA-4AD7-8DE4-6ACC8F4625E6}" srcOrd="1" destOrd="0" parTransId="{F8B4C3FB-DBD7-4925-B25C-47E0B4307074}" sibTransId="{4FC76A86-850A-4C42-BA3B-9D3376B6D7FC}"/>
    <dgm:cxn modelId="{64F9E48A-D738-46AD-AE4E-5773D6B6CFFF}" type="presParOf" srcId="{EB2B68B9-0341-42E2-80B7-9EE8A3E55649}" destId="{8CD48F8A-D45D-450C-967C-1F77D15E8550}" srcOrd="0" destOrd="0" presId="urn:microsoft.com/office/officeart/2005/8/layout/chevron1"/>
    <dgm:cxn modelId="{7164CC12-7D2D-4B32-B484-CEF081D2FF7F}" type="presParOf" srcId="{EB2B68B9-0341-42E2-80B7-9EE8A3E55649}" destId="{67295CD0-2439-428E-979F-22A17BEAE816}" srcOrd="1" destOrd="0" presId="urn:microsoft.com/office/officeart/2005/8/layout/chevron1"/>
    <dgm:cxn modelId="{E7DA8777-B09D-422E-8300-BF6A9983BCBF}" type="presParOf" srcId="{EB2B68B9-0341-42E2-80B7-9EE8A3E55649}" destId="{1E9FDD9B-9D6C-4C4F-A2B9-118B738E40C1}" srcOrd="2" destOrd="0" presId="urn:microsoft.com/office/officeart/2005/8/layout/chevron1"/>
    <dgm:cxn modelId="{9C6901C5-F981-45FF-95FE-C216D39078D2}" type="presParOf" srcId="{EB2B68B9-0341-42E2-80B7-9EE8A3E55649}" destId="{C616738B-E833-4F8A-9C54-FB1EC35726E1}" srcOrd="3" destOrd="0" presId="urn:microsoft.com/office/officeart/2005/8/layout/chevron1"/>
    <dgm:cxn modelId="{412CE1B6-905A-479D-BDC1-6DEC53203F8E}"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no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solidFill>
          <a:srgbClr val="003F6E"/>
        </a:solid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no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822">
        <dgm:presLayoutVars>
          <dgm:chMax val="0"/>
          <dgm:chPref val="0"/>
          <dgm:bulletEnabled val="1"/>
        </dgm:presLayoutVars>
      </dgm:prSet>
      <dgm:spPr/>
      <dgm:t>
        <a:bodyPr/>
        <a:lstStyle/>
        <a:p>
          <a:endParaRPr lang="it-IT"/>
        </a:p>
      </dgm:t>
    </dgm:pt>
  </dgm:ptLst>
  <dgm:cxnLst>
    <dgm:cxn modelId="{8A09FD6E-8A4E-484F-95E6-641C2631DFC3}" type="presOf" srcId="{0CF4F0AE-4E6A-48B2-B654-9100CFD9E042}" destId="{7B44D013-CE83-4284-AB86-20B210FF6925}" srcOrd="0" destOrd="0" presId="urn:microsoft.com/office/officeart/2005/8/layout/chevron1"/>
    <dgm:cxn modelId="{3D64BDF7-7057-48DC-91B8-90F01895E9FB}" type="presOf" srcId="{70616082-B8BA-4AD7-8DE4-6ACC8F4625E6}" destId="{1E9FDD9B-9D6C-4C4F-A2B9-118B738E40C1}" srcOrd="0" destOrd="0" presId="urn:microsoft.com/office/officeart/2005/8/layout/chevron1"/>
    <dgm:cxn modelId="{A12425C2-ABDF-4A59-985F-12006A22D8A7}" srcId="{E3150D01-9DE3-4162-8E03-469775220B1D}" destId="{8DFFB106-FB37-493E-BECB-34DFDC465CD1}" srcOrd="0" destOrd="0" parTransId="{EE80F8B8-8E19-4099-838C-CD26944FB346}" sibTransId="{E6DC5ED9-C50E-414E-BE7C-3EE86D389499}"/>
    <dgm:cxn modelId="{377EBF1E-572E-42F5-8E21-9E2E72377AE7}" type="presOf" srcId="{E3150D01-9DE3-4162-8E03-469775220B1D}" destId="{EB2B68B9-0341-42E2-80B7-9EE8A3E55649}" srcOrd="0" destOrd="0" presId="urn:microsoft.com/office/officeart/2005/8/layout/chevron1"/>
    <dgm:cxn modelId="{35327D4A-5158-4401-9878-B5A72668EF83}" type="presOf" srcId="{8DFFB106-FB37-493E-BECB-34DFDC465CD1}" destId="{8CD48F8A-D45D-450C-967C-1F77D15E8550}" srcOrd="0" destOrd="0" presId="urn:microsoft.com/office/officeart/2005/8/layout/chevron1"/>
    <dgm:cxn modelId="{0F08CBDC-F408-4B15-9FC1-30D089D8C9CE}" srcId="{E3150D01-9DE3-4162-8E03-469775220B1D}" destId="{0CF4F0AE-4E6A-48B2-B654-9100CFD9E042}" srcOrd="2" destOrd="0" parTransId="{934C6EBB-3287-4809-9621-F9B83F9C1336}" sibTransId="{5100420D-F369-4336-893E-57D3013083C0}"/>
    <dgm:cxn modelId="{5834F756-0B75-47B4-B591-83AEBB6353B0}" srcId="{E3150D01-9DE3-4162-8E03-469775220B1D}" destId="{70616082-B8BA-4AD7-8DE4-6ACC8F4625E6}" srcOrd="1" destOrd="0" parTransId="{F8B4C3FB-DBD7-4925-B25C-47E0B4307074}" sibTransId="{4FC76A86-850A-4C42-BA3B-9D3376B6D7FC}"/>
    <dgm:cxn modelId="{E8D6F826-7485-4877-A567-D5ADCDB7B566}" type="presParOf" srcId="{EB2B68B9-0341-42E2-80B7-9EE8A3E55649}" destId="{8CD48F8A-D45D-450C-967C-1F77D15E8550}" srcOrd="0" destOrd="0" presId="urn:microsoft.com/office/officeart/2005/8/layout/chevron1"/>
    <dgm:cxn modelId="{B0BBD512-A211-457F-B090-93ADDC88451C}" type="presParOf" srcId="{EB2B68B9-0341-42E2-80B7-9EE8A3E55649}" destId="{67295CD0-2439-428E-979F-22A17BEAE816}" srcOrd="1" destOrd="0" presId="urn:microsoft.com/office/officeart/2005/8/layout/chevron1"/>
    <dgm:cxn modelId="{ED05E230-0239-4554-874D-9D3E41E80BCF}" type="presParOf" srcId="{EB2B68B9-0341-42E2-80B7-9EE8A3E55649}" destId="{1E9FDD9B-9D6C-4C4F-A2B9-118B738E40C1}" srcOrd="2" destOrd="0" presId="urn:microsoft.com/office/officeart/2005/8/layout/chevron1"/>
    <dgm:cxn modelId="{1350BE39-7B88-4C8D-95E8-9FD0923C5975}" type="presParOf" srcId="{EB2B68B9-0341-42E2-80B7-9EE8A3E55649}" destId="{C616738B-E833-4F8A-9C54-FB1EC35726E1}" srcOrd="3" destOrd="0" presId="urn:microsoft.com/office/officeart/2005/8/layout/chevron1"/>
    <dgm:cxn modelId="{B43C2F2D-65FD-47A2-92F7-DF9262BA752C}"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no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solidFill>
          <a:srgbClr val="003F6E"/>
        </a:solid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no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822">
        <dgm:presLayoutVars>
          <dgm:chMax val="0"/>
          <dgm:chPref val="0"/>
          <dgm:bulletEnabled val="1"/>
        </dgm:presLayoutVars>
      </dgm:prSet>
      <dgm:spPr/>
      <dgm:t>
        <a:bodyPr/>
        <a:lstStyle/>
        <a:p>
          <a:endParaRPr lang="it-IT"/>
        </a:p>
      </dgm:t>
    </dgm:pt>
  </dgm:ptLst>
  <dgm:cxnLst>
    <dgm:cxn modelId="{59D91246-D62E-4D25-8EEA-32E63668B9DC}" type="presOf" srcId="{8DFFB106-FB37-493E-BECB-34DFDC465CD1}" destId="{8CD48F8A-D45D-450C-967C-1F77D15E8550}" srcOrd="0" destOrd="0" presId="urn:microsoft.com/office/officeart/2005/8/layout/chevron1"/>
    <dgm:cxn modelId="{07B35B22-E157-430E-9FB3-5175C19442BD}" type="presOf" srcId="{70616082-B8BA-4AD7-8DE4-6ACC8F4625E6}" destId="{1E9FDD9B-9D6C-4C4F-A2B9-118B738E40C1}" srcOrd="0" destOrd="0" presId="urn:microsoft.com/office/officeart/2005/8/layout/chevron1"/>
    <dgm:cxn modelId="{A12425C2-ABDF-4A59-985F-12006A22D8A7}" srcId="{E3150D01-9DE3-4162-8E03-469775220B1D}" destId="{8DFFB106-FB37-493E-BECB-34DFDC465CD1}" srcOrd="0" destOrd="0" parTransId="{EE80F8B8-8E19-4099-838C-CD26944FB346}" sibTransId="{E6DC5ED9-C50E-414E-BE7C-3EE86D389499}"/>
    <dgm:cxn modelId="{76E585DC-9D0C-4C6F-B8E4-77A50BB84BDC}" type="presOf" srcId="{E3150D01-9DE3-4162-8E03-469775220B1D}" destId="{EB2B68B9-0341-42E2-80B7-9EE8A3E55649}" srcOrd="0" destOrd="0" presId="urn:microsoft.com/office/officeart/2005/8/layout/chevron1"/>
    <dgm:cxn modelId="{0F08CBDC-F408-4B15-9FC1-30D089D8C9CE}" srcId="{E3150D01-9DE3-4162-8E03-469775220B1D}" destId="{0CF4F0AE-4E6A-48B2-B654-9100CFD9E042}" srcOrd="2" destOrd="0" parTransId="{934C6EBB-3287-4809-9621-F9B83F9C1336}" sibTransId="{5100420D-F369-4336-893E-57D3013083C0}"/>
    <dgm:cxn modelId="{E2A12105-4035-47F1-AFE9-9346A60D2DB4}" type="presOf" srcId="{0CF4F0AE-4E6A-48B2-B654-9100CFD9E042}" destId="{7B44D013-CE83-4284-AB86-20B210FF6925}" srcOrd="0" destOrd="0" presId="urn:microsoft.com/office/officeart/2005/8/layout/chevron1"/>
    <dgm:cxn modelId="{5834F756-0B75-47B4-B591-83AEBB6353B0}" srcId="{E3150D01-9DE3-4162-8E03-469775220B1D}" destId="{70616082-B8BA-4AD7-8DE4-6ACC8F4625E6}" srcOrd="1" destOrd="0" parTransId="{F8B4C3FB-DBD7-4925-B25C-47E0B4307074}" sibTransId="{4FC76A86-850A-4C42-BA3B-9D3376B6D7FC}"/>
    <dgm:cxn modelId="{CCEBF9C2-1DE2-49AC-9201-E3DF3C584433}" type="presParOf" srcId="{EB2B68B9-0341-42E2-80B7-9EE8A3E55649}" destId="{8CD48F8A-D45D-450C-967C-1F77D15E8550}" srcOrd="0" destOrd="0" presId="urn:microsoft.com/office/officeart/2005/8/layout/chevron1"/>
    <dgm:cxn modelId="{6E83EA44-4EAD-4E02-9A92-7B48DE69EA28}" type="presParOf" srcId="{EB2B68B9-0341-42E2-80B7-9EE8A3E55649}" destId="{67295CD0-2439-428E-979F-22A17BEAE816}" srcOrd="1" destOrd="0" presId="urn:microsoft.com/office/officeart/2005/8/layout/chevron1"/>
    <dgm:cxn modelId="{8AE42DA0-A6F5-48DF-9CB4-3B1B98674BA4}" type="presParOf" srcId="{EB2B68B9-0341-42E2-80B7-9EE8A3E55649}" destId="{1E9FDD9B-9D6C-4C4F-A2B9-118B738E40C1}" srcOrd="2" destOrd="0" presId="urn:microsoft.com/office/officeart/2005/8/layout/chevron1"/>
    <dgm:cxn modelId="{609D7772-A6D7-4500-8F6C-51E6D2A0F66E}" type="presParOf" srcId="{EB2B68B9-0341-42E2-80B7-9EE8A3E55649}" destId="{C616738B-E833-4F8A-9C54-FB1EC35726E1}" srcOrd="3" destOrd="0" presId="urn:microsoft.com/office/officeart/2005/8/layout/chevron1"/>
    <dgm:cxn modelId="{33FE64FD-61FB-432B-82F7-2074910C9865}"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no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no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solidFill>
          <a:schemeClr val="bg1">
            <a:lumMod val="65000"/>
          </a:schemeClr>
        </a:solid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17587">
        <dgm:presLayoutVars>
          <dgm:chMax val="0"/>
          <dgm:chPref val="0"/>
          <dgm:bulletEnabled val="1"/>
        </dgm:presLayoutVars>
      </dgm:prSet>
      <dgm:spPr/>
      <dgm:t>
        <a:bodyPr/>
        <a:lstStyle/>
        <a:p>
          <a:endParaRPr lang="it-IT"/>
        </a:p>
      </dgm:t>
    </dgm:pt>
  </dgm:ptLst>
  <dgm:cxnLst>
    <dgm:cxn modelId="{A12425C2-ABDF-4A59-985F-12006A22D8A7}" srcId="{E3150D01-9DE3-4162-8E03-469775220B1D}" destId="{8DFFB106-FB37-493E-BECB-34DFDC465CD1}" srcOrd="0" destOrd="0" parTransId="{EE80F8B8-8E19-4099-838C-CD26944FB346}" sibTransId="{E6DC5ED9-C50E-414E-BE7C-3EE86D389499}"/>
    <dgm:cxn modelId="{8A10E7C4-63BE-4ADD-8741-B11E5A8E30BD}" type="presOf" srcId="{8DFFB106-FB37-493E-BECB-34DFDC465CD1}" destId="{8CD48F8A-D45D-450C-967C-1F77D15E8550}" srcOrd="0" destOrd="0" presId="urn:microsoft.com/office/officeart/2005/8/layout/chevron1"/>
    <dgm:cxn modelId="{D1108737-AD5A-403A-8E4A-433C8225759C}" type="presOf" srcId="{E3150D01-9DE3-4162-8E03-469775220B1D}" destId="{EB2B68B9-0341-42E2-80B7-9EE8A3E55649}" srcOrd="0" destOrd="0" presId="urn:microsoft.com/office/officeart/2005/8/layout/chevron1"/>
    <dgm:cxn modelId="{A41D913F-142D-44E8-BE44-7D19AA1156E8}" type="presOf" srcId="{0CF4F0AE-4E6A-48B2-B654-9100CFD9E042}" destId="{7B44D013-CE83-4284-AB86-20B210FF6925}" srcOrd="0" destOrd="0" presId="urn:microsoft.com/office/officeart/2005/8/layout/chevron1"/>
    <dgm:cxn modelId="{60850CA2-E2E4-491B-BC00-4F45DB97248D}" type="presOf" srcId="{70616082-B8BA-4AD7-8DE4-6ACC8F4625E6}" destId="{1E9FDD9B-9D6C-4C4F-A2B9-118B738E40C1}" srcOrd="0" destOrd="0" presId="urn:microsoft.com/office/officeart/2005/8/layout/chevron1"/>
    <dgm:cxn modelId="{0F08CBDC-F408-4B15-9FC1-30D089D8C9CE}" srcId="{E3150D01-9DE3-4162-8E03-469775220B1D}" destId="{0CF4F0AE-4E6A-48B2-B654-9100CFD9E042}" srcOrd="2" destOrd="0" parTransId="{934C6EBB-3287-4809-9621-F9B83F9C1336}" sibTransId="{5100420D-F369-4336-893E-57D3013083C0}"/>
    <dgm:cxn modelId="{5834F756-0B75-47B4-B591-83AEBB6353B0}" srcId="{E3150D01-9DE3-4162-8E03-469775220B1D}" destId="{70616082-B8BA-4AD7-8DE4-6ACC8F4625E6}" srcOrd="1" destOrd="0" parTransId="{F8B4C3FB-DBD7-4925-B25C-47E0B4307074}" sibTransId="{4FC76A86-850A-4C42-BA3B-9D3376B6D7FC}"/>
    <dgm:cxn modelId="{7197B599-5B1B-42A7-8B6F-90BCD09AC8D7}" type="presParOf" srcId="{EB2B68B9-0341-42E2-80B7-9EE8A3E55649}" destId="{8CD48F8A-D45D-450C-967C-1F77D15E8550}" srcOrd="0" destOrd="0" presId="urn:microsoft.com/office/officeart/2005/8/layout/chevron1"/>
    <dgm:cxn modelId="{16199841-7F12-49BC-8F55-6C851D82163C}" type="presParOf" srcId="{EB2B68B9-0341-42E2-80B7-9EE8A3E55649}" destId="{67295CD0-2439-428E-979F-22A17BEAE816}" srcOrd="1" destOrd="0" presId="urn:microsoft.com/office/officeart/2005/8/layout/chevron1"/>
    <dgm:cxn modelId="{6636FB72-D7B5-485C-9B95-797223D5F550}" type="presParOf" srcId="{EB2B68B9-0341-42E2-80B7-9EE8A3E55649}" destId="{1E9FDD9B-9D6C-4C4F-A2B9-118B738E40C1}" srcOrd="2" destOrd="0" presId="urn:microsoft.com/office/officeart/2005/8/layout/chevron1"/>
    <dgm:cxn modelId="{8B94054A-5259-4062-B3A3-A75E915AE143}" type="presParOf" srcId="{EB2B68B9-0341-42E2-80B7-9EE8A3E55649}" destId="{C616738B-E833-4F8A-9C54-FB1EC35726E1}" srcOrd="3" destOrd="0" presId="urn:microsoft.com/office/officeart/2005/8/layout/chevron1"/>
    <dgm:cxn modelId="{200CB607-BE8C-4DBB-929B-5C7C895E5F39}"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solidFill>
          <a:srgbClr val="000048"/>
        </a:solid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no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no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17587">
        <dgm:presLayoutVars>
          <dgm:chMax val="0"/>
          <dgm:chPref val="0"/>
          <dgm:bulletEnabled val="1"/>
        </dgm:presLayoutVars>
      </dgm:prSet>
      <dgm:spPr/>
      <dgm:t>
        <a:bodyPr/>
        <a:lstStyle/>
        <a:p>
          <a:endParaRPr lang="it-IT"/>
        </a:p>
      </dgm:t>
    </dgm:pt>
  </dgm:ptLst>
  <dgm:cxnLst>
    <dgm:cxn modelId="{586239FB-AFDC-403A-986C-CEA17C475996}" type="presOf" srcId="{0CF4F0AE-4E6A-48B2-B654-9100CFD9E042}" destId="{7B44D013-CE83-4284-AB86-20B210FF6925}" srcOrd="0" destOrd="0" presId="urn:microsoft.com/office/officeart/2005/8/layout/chevron1"/>
    <dgm:cxn modelId="{A12425C2-ABDF-4A59-985F-12006A22D8A7}" srcId="{E3150D01-9DE3-4162-8E03-469775220B1D}" destId="{8DFFB106-FB37-493E-BECB-34DFDC465CD1}" srcOrd="0" destOrd="0" parTransId="{EE80F8B8-8E19-4099-838C-CD26944FB346}" sibTransId="{E6DC5ED9-C50E-414E-BE7C-3EE86D389499}"/>
    <dgm:cxn modelId="{BB1F3CD0-DB69-41E8-B6AE-56460346C954}" type="presOf" srcId="{E3150D01-9DE3-4162-8E03-469775220B1D}" destId="{EB2B68B9-0341-42E2-80B7-9EE8A3E55649}" srcOrd="0" destOrd="0" presId="urn:microsoft.com/office/officeart/2005/8/layout/chevron1"/>
    <dgm:cxn modelId="{B52F6195-2847-4B58-9629-C2C50C288C6A}" type="presOf" srcId="{70616082-B8BA-4AD7-8DE4-6ACC8F4625E6}" destId="{1E9FDD9B-9D6C-4C4F-A2B9-118B738E40C1}" srcOrd="0" destOrd="0" presId="urn:microsoft.com/office/officeart/2005/8/layout/chevron1"/>
    <dgm:cxn modelId="{56E73565-4B60-4775-A6D0-CC22002FA166}" type="presOf" srcId="{8DFFB106-FB37-493E-BECB-34DFDC465CD1}" destId="{8CD48F8A-D45D-450C-967C-1F77D15E8550}" srcOrd="0" destOrd="0" presId="urn:microsoft.com/office/officeart/2005/8/layout/chevron1"/>
    <dgm:cxn modelId="{0F08CBDC-F408-4B15-9FC1-30D089D8C9CE}" srcId="{E3150D01-9DE3-4162-8E03-469775220B1D}" destId="{0CF4F0AE-4E6A-48B2-B654-9100CFD9E042}" srcOrd="2" destOrd="0" parTransId="{934C6EBB-3287-4809-9621-F9B83F9C1336}" sibTransId="{5100420D-F369-4336-893E-57D3013083C0}"/>
    <dgm:cxn modelId="{5834F756-0B75-47B4-B591-83AEBB6353B0}" srcId="{E3150D01-9DE3-4162-8E03-469775220B1D}" destId="{70616082-B8BA-4AD7-8DE4-6ACC8F4625E6}" srcOrd="1" destOrd="0" parTransId="{F8B4C3FB-DBD7-4925-B25C-47E0B4307074}" sibTransId="{4FC76A86-850A-4C42-BA3B-9D3376B6D7FC}"/>
    <dgm:cxn modelId="{250EE7E9-2E86-49CE-803A-6DCAD3EF69E7}" type="presParOf" srcId="{EB2B68B9-0341-42E2-80B7-9EE8A3E55649}" destId="{8CD48F8A-D45D-450C-967C-1F77D15E8550}" srcOrd="0" destOrd="0" presId="urn:microsoft.com/office/officeart/2005/8/layout/chevron1"/>
    <dgm:cxn modelId="{BE532FD3-3687-404E-B302-C3FEFD92902D}" type="presParOf" srcId="{EB2B68B9-0341-42E2-80B7-9EE8A3E55649}" destId="{67295CD0-2439-428E-979F-22A17BEAE816}" srcOrd="1" destOrd="0" presId="urn:microsoft.com/office/officeart/2005/8/layout/chevron1"/>
    <dgm:cxn modelId="{89C3F93C-7DD3-4AA5-9E3E-C0F3E14B096D}" type="presParOf" srcId="{EB2B68B9-0341-42E2-80B7-9EE8A3E55649}" destId="{1E9FDD9B-9D6C-4C4F-A2B9-118B738E40C1}" srcOrd="2" destOrd="0" presId="urn:microsoft.com/office/officeart/2005/8/layout/chevron1"/>
    <dgm:cxn modelId="{01081064-008F-434C-B31F-48262652B21E}" type="presParOf" srcId="{EB2B68B9-0341-42E2-80B7-9EE8A3E55649}" destId="{C616738B-E833-4F8A-9C54-FB1EC35726E1}" srcOrd="3" destOrd="0" presId="urn:microsoft.com/office/officeart/2005/8/layout/chevron1"/>
    <dgm:cxn modelId="{C3D65FC2-745E-431F-8879-8751DD2C7DDD}"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no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no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solidFill>
          <a:schemeClr val="bg1">
            <a:lumMod val="65000"/>
          </a:schemeClr>
        </a:solid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17587">
        <dgm:presLayoutVars>
          <dgm:chMax val="0"/>
          <dgm:chPref val="0"/>
          <dgm:bulletEnabled val="1"/>
        </dgm:presLayoutVars>
      </dgm:prSet>
      <dgm:spPr/>
      <dgm:t>
        <a:bodyPr/>
        <a:lstStyle/>
        <a:p>
          <a:endParaRPr lang="it-IT"/>
        </a:p>
      </dgm:t>
    </dgm:pt>
  </dgm:ptLst>
  <dgm:cxnLst>
    <dgm:cxn modelId="{4CD83DE8-9122-4958-A337-AC8010F35A02}" type="presOf" srcId="{0CF4F0AE-4E6A-48B2-B654-9100CFD9E042}" destId="{7B44D013-CE83-4284-AB86-20B210FF6925}" srcOrd="0" destOrd="0" presId="urn:microsoft.com/office/officeart/2005/8/layout/chevron1"/>
    <dgm:cxn modelId="{A2FC41DB-DAE1-4CC4-8DB1-9CFDC2B47F55}" type="presOf" srcId="{70616082-B8BA-4AD7-8DE4-6ACC8F4625E6}" destId="{1E9FDD9B-9D6C-4C4F-A2B9-118B738E40C1}" srcOrd="0" destOrd="0" presId="urn:microsoft.com/office/officeart/2005/8/layout/chevron1"/>
    <dgm:cxn modelId="{112FFB9B-D3FB-4713-A6E8-66A2281C3D62}" type="presOf" srcId="{8DFFB106-FB37-493E-BECB-34DFDC465CD1}" destId="{8CD48F8A-D45D-450C-967C-1F77D15E8550}" srcOrd="0" destOrd="0" presId="urn:microsoft.com/office/officeart/2005/8/layout/chevron1"/>
    <dgm:cxn modelId="{A12425C2-ABDF-4A59-985F-12006A22D8A7}" srcId="{E3150D01-9DE3-4162-8E03-469775220B1D}" destId="{8DFFB106-FB37-493E-BECB-34DFDC465CD1}" srcOrd="0" destOrd="0" parTransId="{EE80F8B8-8E19-4099-838C-CD26944FB346}" sibTransId="{E6DC5ED9-C50E-414E-BE7C-3EE86D389499}"/>
    <dgm:cxn modelId="{0F08CBDC-F408-4B15-9FC1-30D089D8C9CE}" srcId="{E3150D01-9DE3-4162-8E03-469775220B1D}" destId="{0CF4F0AE-4E6A-48B2-B654-9100CFD9E042}" srcOrd="2" destOrd="0" parTransId="{934C6EBB-3287-4809-9621-F9B83F9C1336}" sibTransId="{5100420D-F369-4336-893E-57D3013083C0}"/>
    <dgm:cxn modelId="{5834F756-0B75-47B4-B591-83AEBB6353B0}" srcId="{E3150D01-9DE3-4162-8E03-469775220B1D}" destId="{70616082-B8BA-4AD7-8DE4-6ACC8F4625E6}" srcOrd="1" destOrd="0" parTransId="{F8B4C3FB-DBD7-4925-B25C-47E0B4307074}" sibTransId="{4FC76A86-850A-4C42-BA3B-9D3376B6D7FC}"/>
    <dgm:cxn modelId="{721FB99F-76FC-424E-97F6-C29238644674}" type="presOf" srcId="{E3150D01-9DE3-4162-8E03-469775220B1D}" destId="{EB2B68B9-0341-42E2-80B7-9EE8A3E55649}" srcOrd="0" destOrd="0" presId="urn:microsoft.com/office/officeart/2005/8/layout/chevron1"/>
    <dgm:cxn modelId="{A03D6717-EA4D-4DA0-9357-18D521CC074D}" type="presParOf" srcId="{EB2B68B9-0341-42E2-80B7-9EE8A3E55649}" destId="{8CD48F8A-D45D-450C-967C-1F77D15E8550}" srcOrd="0" destOrd="0" presId="urn:microsoft.com/office/officeart/2005/8/layout/chevron1"/>
    <dgm:cxn modelId="{AFF2B0F2-FA77-44BA-98E6-BC0A755107D9}" type="presParOf" srcId="{EB2B68B9-0341-42E2-80B7-9EE8A3E55649}" destId="{67295CD0-2439-428E-979F-22A17BEAE816}" srcOrd="1" destOrd="0" presId="urn:microsoft.com/office/officeart/2005/8/layout/chevron1"/>
    <dgm:cxn modelId="{86D67C0C-DD40-4442-8BBB-E311E7E0121C}" type="presParOf" srcId="{EB2B68B9-0341-42E2-80B7-9EE8A3E55649}" destId="{1E9FDD9B-9D6C-4C4F-A2B9-118B738E40C1}" srcOrd="2" destOrd="0" presId="urn:microsoft.com/office/officeart/2005/8/layout/chevron1"/>
    <dgm:cxn modelId="{67D5FF69-0984-4BC6-9901-97BFAFDA30AF}" type="presParOf" srcId="{EB2B68B9-0341-42E2-80B7-9EE8A3E55649}" destId="{C616738B-E833-4F8A-9C54-FB1EC35726E1}" srcOrd="3" destOrd="0" presId="urn:microsoft.com/office/officeart/2005/8/layout/chevron1"/>
    <dgm:cxn modelId="{89ACDFB7-EF89-4A41-986C-943DC50C4AE9}"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no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no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solidFill>
          <a:schemeClr val="bg1">
            <a:lumMod val="65000"/>
          </a:schemeClr>
        </a:solid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17587">
        <dgm:presLayoutVars>
          <dgm:chMax val="0"/>
          <dgm:chPref val="0"/>
          <dgm:bulletEnabled val="1"/>
        </dgm:presLayoutVars>
      </dgm:prSet>
      <dgm:spPr/>
      <dgm:t>
        <a:bodyPr/>
        <a:lstStyle/>
        <a:p>
          <a:endParaRPr lang="it-IT"/>
        </a:p>
      </dgm:t>
    </dgm:pt>
  </dgm:ptLst>
  <dgm:cxnLst>
    <dgm:cxn modelId="{60BFBF0B-E5B2-4E14-864A-0D292192B2CD}" type="presOf" srcId="{E3150D01-9DE3-4162-8E03-469775220B1D}" destId="{EB2B68B9-0341-42E2-80B7-9EE8A3E55649}" srcOrd="0" destOrd="0" presId="urn:microsoft.com/office/officeart/2005/8/layout/chevron1"/>
    <dgm:cxn modelId="{A12425C2-ABDF-4A59-985F-12006A22D8A7}" srcId="{E3150D01-9DE3-4162-8E03-469775220B1D}" destId="{8DFFB106-FB37-493E-BECB-34DFDC465CD1}" srcOrd="0" destOrd="0" parTransId="{EE80F8B8-8E19-4099-838C-CD26944FB346}" sibTransId="{E6DC5ED9-C50E-414E-BE7C-3EE86D389499}"/>
    <dgm:cxn modelId="{303A3F5D-1E6D-49D0-A49B-49BC18D7AED5}" type="presOf" srcId="{70616082-B8BA-4AD7-8DE4-6ACC8F4625E6}" destId="{1E9FDD9B-9D6C-4C4F-A2B9-118B738E40C1}" srcOrd="0" destOrd="0" presId="urn:microsoft.com/office/officeart/2005/8/layout/chevron1"/>
    <dgm:cxn modelId="{20D0F14F-1574-4E8F-BADC-F3E3CFC52D36}" type="presOf" srcId="{0CF4F0AE-4E6A-48B2-B654-9100CFD9E042}" destId="{7B44D013-CE83-4284-AB86-20B210FF6925}" srcOrd="0" destOrd="0" presId="urn:microsoft.com/office/officeart/2005/8/layout/chevron1"/>
    <dgm:cxn modelId="{0F08CBDC-F408-4B15-9FC1-30D089D8C9CE}" srcId="{E3150D01-9DE3-4162-8E03-469775220B1D}" destId="{0CF4F0AE-4E6A-48B2-B654-9100CFD9E042}" srcOrd="2" destOrd="0" parTransId="{934C6EBB-3287-4809-9621-F9B83F9C1336}" sibTransId="{5100420D-F369-4336-893E-57D3013083C0}"/>
    <dgm:cxn modelId="{9FB19A5D-DFA2-4890-9177-B64A48CFC34E}" type="presOf" srcId="{8DFFB106-FB37-493E-BECB-34DFDC465CD1}" destId="{8CD48F8A-D45D-450C-967C-1F77D15E8550}" srcOrd="0" destOrd="0" presId="urn:microsoft.com/office/officeart/2005/8/layout/chevron1"/>
    <dgm:cxn modelId="{5834F756-0B75-47B4-B591-83AEBB6353B0}" srcId="{E3150D01-9DE3-4162-8E03-469775220B1D}" destId="{70616082-B8BA-4AD7-8DE4-6ACC8F4625E6}" srcOrd="1" destOrd="0" parTransId="{F8B4C3FB-DBD7-4925-B25C-47E0B4307074}" sibTransId="{4FC76A86-850A-4C42-BA3B-9D3376B6D7FC}"/>
    <dgm:cxn modelId="{A0730737-21A0-490B-9E68-4E14187BBE52}" type="presParOf" srcId="{EB2B68B9-0341-42E2-80B7-9EE8A3E55649}" destId="{8CD48F8A-D45D-450C-967C-1F77D15E8550}" srcOrd="0" destOrd="0" presId="urn:microsoft.com/office/officeart/2005/8/layout/chevron1"/>
    <dgm:cxn modelId="{299CC01E-A0A8-40E7-A41C-FE641A157F0D}" type="presParOf" srcId="{EB2B68B9-0341-42E2-80B7-9EE8A3E55649}" destId="{67295CD0-2439-428E-979F-22A17BEAE816}" srcOrd="1" destOrd="0" presId="urn:microsoft.com/office/officeart/2005/8/layout/chevron1"/>
    <dgm:cxn modelId="{11EBDEFC-6BEA-4D50-A184-90C23FD3098E}" type="presParOf" srcId="{EB2B68B9-0341-42E2-80B7-9EE8A3E55649}" destId="{1E9FDD9B-9D6C-4C4F-A2B9-118B738E40C1}" srcOrd="2" destOrd="0" presId="urn:microsoft.com/office/officeart/2005/8/layout/chevron1"/>
    <dgm:cxn modelId="{8070096B-AD85-4A2D-B1E0-4DBCB01FF1B1}" type="presParOf" srcId="{EB2B68B9-0341-42E2-80B7-9EE8A3E55649}" destId="{C616738B-E833-4F8A-9C54-FB1EC35726E1}" srcOrd="3" destOrd="0" presId="urn:microsoft.com/office/officeart/2005/8/layout/chevron1"/>
    <dgm:cxn modelId="{CE84C821-03E1-4FFA-B49D-A243ED2C99FC}"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no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no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solidFill>
          <a:schemeClr val="bg1">
            <a:lumMod val="65000"/>
          </a:schemeClr>
        </a:solid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17587">
        <dgm:presLayoutVars>
          <dgm:chMax val="0"/>
          <dgm:chPref val="0"/>
          <dgm:bulletEnabled val="1"/>
        </dgm:presLayoutVars>
      </dgm:prSet>
      <dgm:spPr/>
      <dgm:t>
        <a:bodyPr/>
        <a:lstStyle/>
        <a:p>
          <a:endParaRPr lang="it-IT"/>
        </a:p>
      </dgm:t>
    </dgm:pt>
  </dgm:ptLst>
  <dgm:cxnLst>
    <dgm:cxn modelId="{623ED8F3-73E1-456D-8991-C4D4FD0F195D}" type="presOf" srcId="{0CF4F0AE-4E6A-48B2-B654-9100CFD9E042}" destId="{7B44D013-CE83-4284-AB86-20B210FF6925}" srcOrd="0" destOrd="0" presId="urn:microsoft.com/office/officeart/2005/8/layout/chevron1"/>
    <dgm:cxn modelId="{A12425C2-ABDF-4A59-985F-12006A22D8A7}" srcId="{E3150D01-9DE3-4162-8E03-469775220B1D}" destId="{8DFFB106-FB37-493E-BECB-34DFDC465CD1}" srcOrd="0" destOrd="0" parTransId="{EE80F8B8-8E19-4099-838C-CD26944FB346}" sibTransId="{E6DC5ED9-C50E-414E-BE7C-3EE86D389499}"/>
    <dgm:cxn modelId="{A291D66E-4CBB-493C-8328-4F3D46187EA0}" type="presOf" srcId="{70616082-B8BA-4AD7-8DE4-6ACC8F4625E6}" destId="{1E9FDD9B-9D6C-4C4F-A2B9-118B738E40C1}" srcOrd="0" destOrd="0" presId="urn:microsoft.com/office/officeart/2005/8/layout/chevron1"/>
    <dgm:cxn modelId="{6EBC827A-18EA-4988-9DBD-BC405018A48D}" type="presOf" srcId="{E3150D01-9DE3-4162-8E03-469775220B1D}" destId="{EB2B68B9-0341-42E2-80B7-9EE8A3E55649}" srcOrd="0" destOrd="0" presId="urn:microsoft.com/office/officeart/2005/8/layout/chevron1"/>
    <dgm:cxn modelId="{0F08CBDC-F408-4B15-9FC1-30D089D8C9CE}" srcId="{E3150D01-9DE3-4162-8E03-469775220B1D}" destId="{0CF4F0AE-4E6A-48B2-B654-9100CFD9E042}" srcOrd="2" destOrd="0" parTransId="{934C6EBB-3287-4809-9621-F9B83F9C1336}" sibTransId="{5100420D-F369-4336-893E-57D3013083C0}"/>
    <dgm:cxn modelId="{5834F756-0B75-47B4-B591-83AEBB6353B0}" srcId="{E3150D01-9DE3-4162-8E03-469775220B1D}" destId="{70616082-B8BA-4AD7-8DE4-6ACC8F4625E6}" srcOrd="1" destOrd="0" parTransId="{F8B4C3FB-DBD7-4925-B25C-47E0B4307074}" sibTransId="{4FC76A86-850A-4C42-BA3B-9D3376B6D7FC}"/>
    <dgm:cxn modelId="{8577EB96-84D7-4695-8F56-5978EEF63954}" type="presOf" srcId="{8DFFB106-FB37-493E-BECB-34DFDC465CD1}" destId="{8CD48F8A-D45D-450C-967C-1F77D15E8550}" srcOrd="0" destOrd="0" presId="urn:microsoft.com/office/officeart/2005/8/layout/chevron1"/>
    <dgm:cxn modelId="{7AFD76A1-6ED7-4493-96E1-86B40720B0A1}" type="presParOf" srcId="{EB2B68B9-0341-42E2-80B7-9EE8A3E55649}" destId="{8CD48F8A-D45D-450C-967C-1F77D15E8550}" srcOrd="0" destOrd="0" presId="urn:microsoft.com/office/officeart/2005/8/layout/chevron1"/>
    <dgm:cxn modelId="{413FA2F3-5C26-4045-9AFA-BFE8748F5323}" type="presParOf" srcId="{EB2B68B9-0341-42E2-80B7-9EE8A3E55649}" destId="{67295CD0-2439-428E-979F-22A17BEAE816}" srcOrd="1" destOrd="0" presId="urn:microsoft.com/office/officeart/2005/8/layout/chevron1"/>
    <dgm:cxn modelId="{6E7E5592-FFEA-45A0-B46D-7F25833F5516}" type="presParOf" srcId="{EB2B68B9-0341-42E2-80B7-9EE8A3E55649}" destId="{1E9FDD9B-9D6C-4C4F-A2B9-118B738E40C1}" srcOrd="2" destOrd="0" presId="urn:microsoft.com/office/officeart/2005/8/layout/chevron1"/>
    <dgm:cxn modelId="{CE35AEC2-6E85-42E1-B155-D5C67613B140}" type="presParOf" srcId="{EB2B68B9-0341-42E2-80B7-9EE8A3E55649}" destId="{C616738B-E833-4F8A-9C54-FB1EC35726E1}" srcOrd="3" destOrd="0" presId="urn:microsoft.com/office/officeart/2005/8/layout/chevron1"/>
    <dgm:cxn modelId="{4E49EA30-97E0-434B-B7C1-5F74E9A248E6}"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FE2B3C7-DBDB-43A1-8512-FC2F3906B61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1154B9B-399A-4511-88A4-8FBA6BC4EAB9}">
      <dgm:prSet phldrT="[Text]" custT="1"/>
      <dgm:spPr>
        <a:solidFill>
          <a:srgbClr val="00B050"/>
        </a:solidFill>
        <a:ln w="3175">
          <a:solidFill>
            <a:schemeClr val="bg1"/>
          </a:solidFill>
        </a:ln>
      </dgm:spPr>
      <dgm:t>
        <a:bodyPr/>
        <a:lstStyle/>
        <a:p>
          <a:pPr algn="ctr"/>
          <a:r>
            <a:rPr lang="en-US" sz="1400" b="0" dirty="0" smtClean="0">
              <a:latin typeface="Franklin Gothic Demi Cond" panose="020B0706030402020204" pitchFamily="34" charset="0"/>
            </a:rPr>
            <a:t>Reduction in the use of wood biomass</a:t>
          </a:r>
          <a:endParaRPr lang="en-US" sz="1400" b="0" dirty="0">
            <a:latin typeface="Franklin Gothic Demi Cond" panose="020B0706030402020204" pitchFamily="34" charset="0"/>
          </a:endParaRPr>
        </a:p>
      </dgm:t>
    </dgm:pt>
    <dgm:pt modelId="{35C0FC15-8608-4E4B-BE22-039CB06C9075}" type="parTrans" cxnId="{DD782591-9B40-467C-BE1C-5BE2FC46B8FF}">
      <dgm:prSet/>
      <dgm:spPr/>
      <dgm:t>
        <a:bodyPr/>
        <a:lstStyle/>
        <a:p>
          <a:endParaRPr lang="en-US"/>
        </a:p>
      </dgm:t>
    </dgm:pt>
    <dgm:pt modelId="{E196DF31-DD72-4CE7-A8E2-5925C18AAFD1}" type="sibTrans" cxnId="{DD782591-9B40-467C-BE1C-5BE2FC46B8FF}">
      <dgm:prSet/>
      <dgm:spPr/>
      <dgm:t>
        <a:bodyPr/>
        <a:lstStyle/>
        <a:p>
          <a:endParaRPr lang="en-US"/>
        </a:p>
      </dgm:t>
    </dgm:pt>
    <dgm:pt modelId="{559DFC84-4BFA-4D87-9EEE-B77544EC17E1}">
      <dgm:prSet phldrT="[Text]" custT="1"/>
      <dgm:spPr>
        <a:solidFill>
          <a:srgbClr val="CC2700"/>
        </a:solidFill>
        <a:ln w="3175">
          <a:solidFill>
            <a:schemeClr val="bg1"/>
          </a:solidFill>
        </a:ln>
      </dgm:spPr>
      <dgm:t>
        <a:bodyPr/>
        <a:lstStyle/>
        <a:p>
          <a:r>
            <a:rPr lang="en-US" sz="1400" b="0" dirty="0" smtClean="0">
              <a:latin typeface="Franklin Gothic Demi Cond" panose="020B0706030402020204" pitchFamily="34" charset="0"/>
            </a:rPr>
            <a:t>Investments</a:t>
          </a:r>
          <a:endParaRPr lang="en-US" sz="1400" b="0" dirty="0">
            <a:latin typeface="Franklin Gothic Demi Cond" panose="020B0706030402020204" pitchFamily="34" charset="0"/>
          </a:endParaRPr>
        </a:p>
      </dgm:t>
    </dgm:pt>
    <dgm:pt modelId="{E63F0046-1F9F-43F0-AB4B-36F3C9FF6CCF}" type="parTrans" cxnId="{A536066D-0714-48DD-BBD5-3583845E9031}">
      <dgm:prSet/>
      <dgm:spPr/>
      <dgm:t>
        <a:bodyPr/>
        <a:lstStyle/>
        <a:p>
          <a:endParaRPr lang="en-US"/>
        </a:p>
      </dgm:t>
    </dgm:pt>
    <dgm:pt modelId="{A887C780-0236-4D4A-B3B3-ECB4EEF67D4F}" type="sibTrans" cxnId="{A536066D-0714-48DD-BBD5-3583845E9031}">
      <dgm:prSet/>
      <dgm:spPr/>
      <dgm:t>
        <a:bodyPr/>
        <a:lstStyle/>
        <a:p>
          <a:endParaRPr lang="en-US"/>
        </a:p>
      </dgm:t>
    </dgm:pt>
    <dgm:pt modelId="{5DB5B54A-6000-42AA-9B8F-D1622010864A}">
      <dgm:prSet phldrT="[Text]" custT="1"/>
      <dgm:spPr>
        <a:solidFill>
          <a:srgbClr val="CC2700"/>
        </a:solidFill>
        <a:ln w="3175">
          <a:solidFill>
            <a:schemeClr val="bg1"/>
          </a:solidFill>
        </a:ln>
      </dgm:spPr>
      <dgm:t>
        <a:bodyPr/>
        <a:lstStyle/>
        <a:p>
          <a:r>
            <a:rPr lang="en-US" sz="1400" b="0" dirty="0" smtClean="0">
              <a:latin typeface="Franklin Gothic Demi Cond" panose="020B0706030402020204" pitchFamily="34" charset="0"/>
            </a:rPr>
            <a:t>Money savings for the supply of wood </a:t>
          </a:r>
          <a:endParaRPr lang="en-US" sz="1400" b="0" dirty="0">
            <a:latin typeface="Franklin Gothic Demi Cond" panose="020B0706030402020204" pitchFamily="34" charset="0"/>
          </a:endParaRPr>
        </a:p>
      </dgm:t>
    </dgm:pt>
    <dgm:pt modelId="{9DD30AE5-8F91-4980-A2E4-54D452E5DA9C}" type="parTrans" cxnId="{392E364D-F799-4C7F-A7FB-D9C1915FCF12}">
      <dgm:prSet/>
      <dgm:spPr/>
      <dgm:t>
        <a:bodyPr/>
        <a:lstStyle/>
        <a:p>
          <a:endParaRPr lang="en-US"/>
        </a:p>
      </dgm:t>
    </dgm:pt>
    <dgm:pt modelId="{54B53A98-1BF8-4395-BB57-F5E0A3577530}" type="sibTrans" cxnId="{392E364D-F799-4C7F-A7FB-D9C1915FCF12}">
      <dgm:prSet/>
      <dgm:spPr/>
      <dgm:t>
        <a:bodyPr/>
        <a:lstStyle/>
        <a:p>
          <a:endParaRPr lang="en-US"/>
        </a:p>
      </dgm:t>
    </dgm:pt>
    <dgm:pt modelId="{A66EE85B-2D75-4306-A4DD-C971D39D60C3}">
      <dgm:prSet phldrT="[Text]" custT="1"/>
      <dgm:spPr>
        <a:solidFill>
          <a:srgbClr val="CC2700"/>
        </a:solidFill>
        <a:ln w="3175">
          <a:solidFill>
            <a:schemeClr val="bg1"/>
          </a:solidFill>
        </a:ln>
      </dgm:spPr>
      <dgm:t>
        <a:bodyPr/>
        <a:lstStyle/>
        <a:p>
          <a:r>
            <a:rPr lang="en-US" sz="1400" b="0" dirty="0" smtClean="0">
              <a:latin typeface="Franklin Gothic Demi Cond" panose="020B0706030402020204" pitchFamily="34" charset="0"/>
            </a:rPr>
            <a:t>Cost of electricity</a:t>
          </a:r>
          <a:endParaRPr lang="en-US" sz="1400" b="0" dirty="0">
            <a:latin typeface="Franklin Gothic Demi Cond" panose="020B0706030402020204" pitchFamily="34" charset="0"/>
          </a:endParaRPr>
        </a:p>
      </dgm:t>
    </dgm:pt>
    <dgm:pt modelId="{E8DE6B63-6370-49F2-9EAB-0F26DC2569CD}" type="parTrans" cxnId="{A3FD38AB-0964-427E-A160-A9EA99DBB2DA}">
      <dgm:prSet/>
      <dgm:spPr/>
      <dgm:t>
        <a:bodyPr/>
        <a:lstStyle/>
        <a:p>
          <a:endParaRPr lang="en-US"/>
        </a:p>
      </dgm:t>
    </dgm:pt>
    <dgm:pt modelId="{A4DDE8C4-9327-416A-9149-945566A12D93}" type="sibTrans" cxnId="{A3FD38AB-0964-427E-A160-A9EA99DBB2DA}">
      <dgm:prSet/>
      <dgm:spPr/>
      <dgm:t>
        <a:bodyPr/>
        <a:lstStyle/>
        <a:p>
          <a:endParaRPr lang="en-US"/>
        </a:p>
      </dgm:t>
    </dgm:pt>
    <dgm:pt modelId="{2C89F311-9530-4E5B-8FE1-A2A70BE3B5D9}">
      <dgm:prSet phldrT="[Text]" custT="1"/>
      <dgm:spPr>
        <a:solidFill>
          <a:srgbClr val="FFC000"/>
        </a:solidFill>
        <a:ln w="3175">
          <a:solidFill>
            <a:schemeClr val="bg1"/>
          </a:solidFill>
        </a:ln>
      </dgm:spPr>
      <dgm:t>
        <a:bodyPr/>
        <a:lstStyle/>
        <a:p>
          <a:r>
            <a:rPr lang="en-US" sz="1400" b="0" dirty="0" smtClean="0">
              <a:latin typeface="Franklin Gothic Demi Cond" panose="020B0706030402020204" pitchFamily="34" charset="0"/>
            </a:rPr>
            <a:t>Creation of Capacity Building and dissemination of new technical know how</a:t>
          </a:r>
          <a:endParaRPr lang="en-US" sz="1400" b="0" dirty="0">
            <a:latin typeface="Franklin Gothic Demi Cond" panose="020B0706030402020204" pitchFamily="34" charset="0"/>
          </a:endParaRPr>
        </a:p>
      </dgm:t>
    </dgm:pt>
    <dgm:pt modelId="{82E8CD09-C57E-4FD6-BA24-ADC2B99B54C5}" type="parTrans" cxnId="{9680C9EF-C617-48C8-94D0-7F4897BABDD4}">
      <dgm:prSet/>
      <dgm:spPr/>
      <dgm:t>
        <a:bodyPr/>
        <a:lstStyle/>
        <a:p>
          <a:endParaRPr lang="en-US"/>
        </a:p>
      </dgm:t>
    </dgm:pt>
    <dgm:pt modelId="{5B04FD9F-00D6-4730-8125-9D1ACE70E9C4}" type="sibTrans" cxnId="{9680C9EF-C617-48C8-94D0-7F4897BABDD4}">
      <dgm:prSet/>
      <dgm:spPr/>
      <dgm:t>
        <a:bodyPr/>
        <a:lstStyle/>
        <a:p>
          <a:endParaRPr lang="en-US"/>
        </a:p>
      </dgm:t>
    </dgm:pt>
    <dgm:pt modelId="{391FD8B8-1A34-45F6-892F-939CCA04E325}" type="pres">
      <dgm:prSet presAssocID="{AFE2B3C7-DBDB-43A1-8512-FC2F3906B61A}" presName="Name0" presStyleCnt="0">
        <dgm:presLayoutVars>
          <dgm:dir/>
          <dgm:resizeHandles val="exact"/>
        </dgm:presLayoutVars>
      </dgm:prSet>
      <dgm:spPr/>
      <dgm:t>
        <a:bodyPr/>
        <a:lstStyle/>
        <a:p>
          <a:endParaRPr lang="en-US"/>
        </a:p>
      </dgm:t>
    </dgm:pt>
    <dgm:pt modelId="{C6258F38-05A4-45D4-80E8-548D54B4FF5A}" type="pres">
      <dgm:prSet presAssocID="{A1154B9B-399A-4511-88A4-8FBA6BC4EAB9}" presName="Name5" presStyleLbl="vennNode1" presStyleIdx="0" presStyleCnt="5" custLinFactNeighborX="2949" custLinFactNeighborY="-711">
        <dgm:presLayoutVars>
          <dgm:bulletEnabled val="1"/>
        </dgm:presLayoutVars>
      </dgm:prSet>
      <dgm:spPr/>
      <dgm:t>
        <a:bodyPr/>
        <a:lstStyle/>
        <a:p>
          <a:endParaRPr lang="en-US"/>
        </a:p>
      </dgm:t>
    </dgm:pt>
    <dgm:pt modelId="{D403AF49-3949-4B9A-BE0C-F13B1D17CDB6}" type="pres">
      <dgm:prSet presAssocID="{E196DF31-DD72-4CE7-A8E2-5925C18AAFD1}" presName="space" presStyleCnt="0"/>
      <dgm:spPr/>
    </dgm:pt>
    <dgm:pt modelId="{06EC049D-CC35-44F7-A4B5-7786DA257AEB}" type="pres">
      <dgm:prSet presAssocID="{559DFC84-4BFA-4D87-9EEE-B77544EC17E1}" presName="Name5" presStyleLbl="vennNode1" presStyleIdx="1" presStyleCnt="5">
        <dgm:presLayoutVars>
          <dgm:bulletEnabled val="1"/>
        </dgm:presLayoutVars>
      </dgm:prSet>
      <dgm:spPr/>
      <dgm:t>
        <a:bodyPr/>
        <a:lstStyle/>
        <a:p>
          <a:endParaRPr lang="en-US"/>
        </a:p>
      </dgm:t>
    </dgm:pt>
    <dgm:pt modelId="{78B9AEE5-3781-4ED0-81E2-2B1FCFCEC1A7}" type="pres">
      <dgm:prSet presAssocID="{A887C780-0236-4D4A-B3B3-ECB4EEF67D4F}" presName="space" presStyleCnt="0"/>
      <dgm:spPr/>
    </dgm:pt>
    <dgm:pt modelId="{EF4D3E66-F866-4610-B7F9-92B37BB1E6C1}" type="pres">
      <dgm:prSet presAssocID="{5DB5B54A-6000-42AA-9B8F-D1622010864A}" presName="Name5" presStyleLbl="vennNode1" presStyleIdx="2" presStyleCnt="5">
        <dgm:presLayoutVars>
          <dgm:bulletEnabled val="1"/>
        </dgm:presLayoutVars>
      </dgm:prSet>
      <dgm:spPr/>
      <dgm:t>
        <a:bodyPr/>
        <a:lstStyle/>
        <a:p>
          <a:endParaRPr lang="en-US"/>
        </a:p>
      </dgm:t>
    </dgm:pt>
    <dgm:pt modelId="{11141BF4-5928-45A0-B0A4-989504BCC6D3}" type="pres">
      <dgm:prSet presAssocID="{54B53A98-1BF8-4395-BB57-F5E0A3577530}" presName="space" presStyleCnt="0"/>
      <dgm:spPr/>
    </dgm:pt>
    <dgm:pt modelId="{401FF556-925D-4A41-8B1C-18AEBBE6A871}" type="pres">
      <dgm:prSet presAssocID="{A66EE85B-2D75-4306-A4DD-C971D39D60C3}" presName="Name5" presStyleLbl="vennNode1" presStyleIdx="3" presStyleCnt="5">
        <dgm:presLayoutVars>
          <dgm:bulletEnabled val="1"/>
        </dgm:presLayoutVars>
      </dgm:prSet>
      <dgm:spPr/>
      <dgm:t>
        <a:bodyPr/>
        <a:lstStyle/>
        <a:p>
          <a:endParaRPr lang="en-US"/>
        </a:p>
      </dgm:t>
    </dgm:pt>
    <dgm:pt modelId="{4B863A27-9857-45EB-A339-5F08F205DFEC}" type="pres">
      <dgm:prSet presAssocID="{A4DDE8C4-9327-416A-9149-945566A12D93}" presName="space" presStyleCnt="0"/>
      <dgm:spPr/>
    </dgm:pt>
    <dgm:pt modelId="{8C788C17-F323-45CC-88CF-1F53517A4392}" type="pres">
      <dgm:prSet presAssocID="{2C89F311-9530-4E5B-8FE1-A2A70BE3B5D9}" presName="Name5" presStyleLbl="vennNode1" presStyleIdx="4" presStyleCnt="5">
        <dgm:presLayoutVars>
          <dgm:bulletEnabled val="1"/>
        </dgm:presLayoutVars>
      </dgm:prSet>
      <dgm:spPr/>
      <dgm:t>
        <a:bodyPr/>
        <a:lstStyle/>
        <a:p>
          <a:endParaRPr lang="en-US"/>
        </a:p>
      </dgm:t>
    </dgm:pt>
  </dgm:ptLst>
  <dgm:cxnLst>
    <dgm:cxn modelId="{9680C9EF-C617-48C8-94D0-7F4897BABDD4}" srcId="{AFE2B3C7-DBDB-43A1-8512-FC2F3906B61A}" destId="{2C89F311-9530-4E5B-8FE1-A2A70BE3B5D9}" srcOrd="4" destOrd="0" parTransId="{82E8CD09-C57E-4FD6-BA24-ADC2B99B54C5}" sibTransId="{5B04FD9F-00D6-4730-8125-9D1ACE70E9C4}"/>
    <dgm:cxn modelId="{7389F96B-5224-45AA-A23F-1D7740774591}" type="presOf" srcId="{2C89F311-9530-4E5B-8FE1-A2A70BE3B5D9}" destId="{8C788C17-F323-45CC-88CF-1F53517A4392}" srcOrd="0" destOrd="0" presId="urn:microsoft.com/office/officeart/2005/8/layout/venn3"/>
    <dgm:cxn modelId="{A721A989-9DCD-4AD3-8764-40F8768452FB}" type="presOf" srcId="{559DFC84-4BFA-4D87-9EEE-B77544EC17E1}" destId="{06EC049D-CC35-44F7-A4B5-7786DA257AEB}" srcOrd="0" destOrd="0" presId="urn:microsoft.com/office/officeart/2005/8/layout/venn3"/>
    <dgm:cxn modelId="{F3F1CA97-4125-45CF-9963-4AD3769A72E2}" type="presOf" srcId="{A66EE85B-2D75-4306-A4DD-C971D39D60C3}" destId="{401FF556-925D-4A41-8B1C-18AEBBE6A871}" srcOrd="0" destOrd="0" presId="urn:microsoft.com/office/officeart/2005/8/layout/venn3"/>
    <dgm:cxn modelId="{0A81CC23-104F-44EE-AA7A-7E4C6CC3F157}" type="presOf" srcId="{5DB5B54A-6000-42AA-9B8F-D1622010864A}" destId="{EF4D3E66-F866-4610-B7F9-92B37BB1E6C1}" srcOrd="0" destOrd="0" presId="urn:microsoft.com/office/officeart/2005/8/layout/venn3"/>
    <dgm:cxn modelId="{A536066D-0714-48DD-BBD5-3583845E9031}" srcId="{AFE2B3C7-DBDB-43A1-8512-FC2F3906B61A}" destId="{559DFC84-4BFA-4D87-9EEE-B77544EC17E1}" srcOrd="1" destOrd="0" parTransId="{E63F0046-1F9F-43F0-AB4B-36F3C9FF6CCF}" sibTransId="{A887C780-0236-4D4A-B3B3-ECB4EEF67D4F}"/>
    <dgm:cxn modelId="{A3FD38AB-0964-427E-A160-A9EA99DBB2DA}" srcId="{AFE2B3C7-DBDB-43A1-8512-FC2F3906B61A}" destId="{A66EE85B-2D75-4306-A4DD-C971D39D60C3}" srcOrd="3" destOrd="0" parTransId="{E8DE6B63-6370-49F2-9EAB-0F26DC2569CD}" sibTransId="{A4DDE8C4-9327-416A-9149-945566A12D93}"/>
    <dgm:cxn modelId="{DD782591-9B40-467C-BE1C-5BE2FC46B8FF}" srcId="{AFE2B3C7-DBDB-43A1-8512-FC2F3906B61A}" destId="{A1154B9B-399A-4511-88A4-8FBA6BC4EAB9}" srcOrd="0" destOrd="0" parTransId="{35C0FC15-8608-4E4B-BE22-039CB06C9075}" sibTransId="{E196DF31-DD72-4CE7-A8E2-5925C18AAFD1}"/>
    <dgm:cxn modelId="{74F7E500-6164-42B9-8E26-823E8EE9D7DF}" type="presOf" srcId="{A1154B9B-399A-4511-88A4-8FBA6BC4EAB9}" destId="{C6258F38-05A4-45D4-80E8-548D54B4FF5A}" srcOrd="0" destOrd="0" presId="urn:microsoft.com/office/officeart/2005/8/layout/venn3"/>
    <dgm:cxn modelId="{B0CEB427-A030-4BA6-9796-827B78172FD2}" type="presOf" srcId="{AFE2B3C7-DBDB-43A1-8512-FC2F3906B61A}" destId="{391FD8B8-1A34-45F6-892F-939CCA04E325}" srcOrd="0" destOrd="0" presId="urn:microsoft.com/office/officeart/2005/8/layout/venn3"/>
    <dgm:cxn modelId="{392E364D-F799-4C7F-A7FB-D9C1915FCF12}" srcId="{AFE2B3C7-DBDB-43A1-8512-FC2F3906B61A}" destId="{5DB5B54A-6000-42AA-9B8F-D1622010864A}" srcOrd="2" destOrd="0" parTransId="{9DD30AE5-8F91-4980-A2E4-54D452E5DA9C}" sibTransId="{54B53A98-1BF8-4395-BB57-F5E0A3577530}"/>
    <dgm:cxn modelId="{8C9BB37B-2926-4DE0-A901-40CAF58B7E11}" type="presParOf" srcId="{391FD8B8-1A34-45F6-892F-939CCA04E325}" destId="{C6258F38-05A4-45D4-80E8-548D54B4FF5A}" srcOrd="0" destOrd="0" presId="urn:microsoft.com/office/officeart/2005/8/layout/venn3"/>
    <dgm:cxn modelId="{DB858567-924B-45C2-AFB7-80AF8914657D}" type="presParOf" srcId="{391FD8B8-1A34-45F6-892F-939CCA04E325}" destId="{D403AF49-3949-4B9A-BE0C-F13B1D17CDB6}" srcOrd="1" destOrd="0" presId="urn:microsoft.com/office/officeart/2005/8/layout/venn3"/>
    <dgm:cxn modelId="{576A602E-6F1F-47D9-B8CE-6082CB58C829}" type="presParOf" srcId="{391FD8B8-1A34-45F6-892F-939CCA04E325}" destId="{06EC049D-CC35-44F7-A4B5-7786DA257AEB}" srcOrd="2" destOrd="0" presId="urn:microsoft.com/office/officeart/2005/8/layout/venn3"/>
    <dgm:cxn modelId="{8BBE5FAA-048B-492B-BB97-32A5C89A31AE}" type="presParOf" srcId="{391FD8B8-1A34-45F6-892F-939CCA04E325}" destId="{78B9AEE5-3781-4ED0-81E2-2B1FCFCEC1A7}" srcOrd="3" destOrd="0" presId="urn:microsoft.com/office/officeart/2005/8/layout/venn3"/>
    <dgm:cxn modelId="{A9D62D25-729A-4100-A960-7C96D0423269}" type="presParOf" srcId="{391FD8B8-1A34-45F6-892F-939CCA04E325}" destId="{EF4D3E66-F866-4610-B7F9-92B37BB1E6C1}" srcOrd="4" destOrd="0" presId="urn:microsoft.com/office/officeart/2005/8/layout/venn3"/>
    <dgm:cxn modelId="{F360AE45-B112-4406-B812-B7A7E4CEF09D}" type="presParOf" srcId="{391FD8B8-1A34-45F6-892F-939CCA04E325}" destId="{11141BF4-5928-45A0-B0A4-989504BCC6D3}" srcOrd="5" destOrd="0" presId="urn:microsoft.com/office/officeart/2005/8/layout/venn3"/>
    <dgm:cxn modelId="{83E73723-EF1F-4529-88FC-E10282B739B3}" type="presParOf" srcId="{391FD8B8-1A34-45F6-892F-939CCA04E325}" destId="{401FF556-925D-4A41-8B1C-18AEBBE6A871}" srcOrd="6" destOrd="0" presId="urn:microsoft.com/office/officeart/2005/8/layout/venn3"/>
    <dgm:cxn modelId="{9DFC5C52-EB9D-4DF7-941C-39A971CDBD1C}" type="presParOf" srcId="{391FD8B8-1A34-45F6-892F-939CCA04E325}" destId="{4B863A27-9857-45EB-A339-5F08F205DFEC}" srcOrd="7" destOrd="0" presId="urn:microsoft.com/office/officeart/2005/8/layout/venn3"/>
    <dgm:cxn modelId="{E2EDBC86-B7D8-47CC-933A-31EA5E293E1A}" type="presParOf" srcId="{391FD8B8-1A34-45F6-892F-939CCA04E325}" destId="{8C788C17-F323-45CC-88CF-1F53517A4392}" srcOrd="8" destOrd="0" presId="urn:microsoft.com/office/officeart/2005/8/layout/venn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FE2B3C7-DBDB-43A1-8512-FC2F3906B61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1154B9B-399A-4511-88A4-8FBA6BC4EAB9}">
      <dgm:prSet phldrT="[Text]" custT="1"/>
      <dgm:spPr>
        <a:solidFill>
          <a:srgbClr val="00B050"/>
        </a:solidFill>
        <a:ln w="3175">
          <a:solidFill>
            <a:schemeClr val="bg1"/>
          </a:solidFill>
        </a:ln>
      </dgm:spPr>
      <dgm:t>
        <a:bodyPr/>
        <a:lstStyle/>
        <a:p>
          <a:pPr algn="ctr"/>
          <a:r>
            <a:rPr lang="en-US" sz="1400" b="0" dirty="0" smtClean="0">
              <a:latin typeface="Franklin Gothic Demi Cond" panose="020B0706030402020204" pitchFamily="34" charset="0"/>
            </a:rPr>
            <a:t>Reduction in the use of wood biomass</a:t>
          </a:r>
          <a:endParaRPr lang="en-US" sz="1400" b="0" dirty="0">
            <a:latin typeface="Franklin Gothic Demi Cond" panose="020B0706030402020204" pitchFamily="34" charset="0"/>
          </a:endParaRPr>
        </a:p>
      </dgm:t>
    </dgm:pt>
    <dgm:pt modelId="{35C0FC15-8608-4E4B-BE22-039CB06C9075}" type="parTrans" cxnId="{DD782591-9B40-467C-BE1C-5BE2FC46B8FF}">
      <dgm:prSet/>
      <dgm:spPr/>
      <dgm:t>
        <a:bodyPr/>
        <a:lstStyle/>
        <a:p>
          <a:endParaRPr lang="en-US"/>
        </a:p>
      </dgm:t>
    </dgm:pt>
    <dgm:pt modelId="{E196DF31-DD72-4CE7-A8E2-5925C18AAFD1}" type="sibTrans" cxnId="{DD782591-9B40-467C-BE1C-5BE2FC46B8FF}">
      <dgm:prSet/>
      <dgm:spPr/>
      <dgm:t>
        <a:bodyPr/>
        <a:lstStyle/>
        <a:p>
          <a:endParaRPr lang="en-US"/>
        </a:p>
      </dgm:t>
    </dgm:pt>
    <dgm:pt modelId="{559DFC84-4BFA-4D87-9EEE-B77544EC17E1}">
      <dgm:prSet phldrT="[Text]" custT="1"/>
      <dgm:spPr>
        <a:solidFill>
          <a:srgbClr val="CC2700"/>
        </a:solidFill>
        <a:ln w="3175">
          <a:solidFill>
            <a:schemeClr val="bg1"/>
          </a:solidFill>
        </a:ln>
      </dgm:spPr>
      <dgm:t>
        <a:bodyPr/>
        <a:lstStyle/>
        <a:p>
          <a:r>
            <a:rPr lang="en-US" sz="1400" b="0" dirty="0" smtClean="0">
              <a:latin typeface="Franklin Gothic Demi Cond" panose="020B0706030402020204" pitchFamily="34" charset="0"/>
            </a:rPr>
            <a:t>Investments</a:t>
          </a:r>
          <a:endParaRPr lang="en-US" sz="1400" b="0" dirty="0">
            <a:latin typeface="Franklin Gothic Demi Cond" panose="020B0706030402020204" pitchFamily="34" charset="0"/>
          </a:endParaRPr>
        </a:p>
      </dgm:t>
    </dgm:pt>
    <dgm:pt modelId="{E63F0046-1F9F-43F0-AB4B-36F3C9FF6CCF}" type="parTrans" cxnId="{A536066D-0714-48DD-BBD5-3583845E9031}">
      <dgm:prSet/>
      <dgm:spPr/>
      <dgm:t>
        <a:bodyPr/>
        <a:lstStyle/>
        <a:p>
          <a:endParaRPr lang="en-US"/>
        </a:p>
      </dgm:t>
    </dgm:pt>
    <dgm:pt modelId="{A887C780-0236-4D4A-B3B3-ECB4EEF67D4F}" type="sibTrans" cxnId="{A536066D-0714-48DD-BBD5-3583845E9031}">
      <dgm:prSet/>
      <dgm:spPr/>
      <dgm:t>
        <a:bodyPr/>
        <a:lstStyle/>
        <a:p>
          <a:endParaRPr lang="en-US"/>
        </a:p>
      </dgm:t>
    </dgm:pt>
    <dgm:pt modelId="{5DB5B54A-6000-42AA-9B8F-D1622010864A}">
      <dgm:prSet phldrT="[Text]" custT="1"/>
      <dgm:spPr>
        <a:solidFill>
          <a:srgbClr val="CC2700"/>
        </a:solidFill>
        <a:ln w="3175">
          <a:solidFill>
            <a:schemeClr val="bg1"/>
          </a:solidFill>
        </a:ln>
      </dgm:spPr>
      <dgm:t>
        <a:bodyPr/>
        <a:lstStyle/>
        <a:p>
          <a:r>
            <a:rPr lang="en-US" sz="1400" b="0" dirty="0" smtClean="0">
              <a:latin typeface="Franklin Gothic Demi Cond" panose="020B0706030402020204" pitchFamily="34" charset="0"/>
            </a:rPr>
            <a:t>Money savings for the supply of wood </a:t>
          </a:r>
          <a:endParaRPr lang="en-US" sz="1400" b="0" dirty="0">
            <a:latin typeface="Franklin Gothic Demi Cond" panose="020B0706030402020204" pitchFamily="34" charset="0"/>
          </a:endParaRPr>
        </a:p>
      </dgm:t>
    </dgm:pt>
    <dgm:pt modelId="{9DD30AE5-8F91-4980-A2E4-54D452E5DA9C}" type="parTrans" cxnId="{392E364D-F799-4C7F-A7FB-D9C1915FCF12}">
      <dgm:prSet/>
      <dgm:spPr/>
      <dgm:t>
        <a:bodyPr/>
        <a:lstStyle/>
        <a:p>
          <a:endParaRPr lang="en-US"/>
        </a:p>
      </dgm:t>
    </dgm:pt>
    <dgm:pt modelId="{54B53A98-1BF8-4395-BB57-F5E0A3577530}" type="sibTrans" cxnId="{392E364D-F799-4C7F-A7FB-D9C1915FCF12}">
      <dgm:prSet/>
      <dgm:spPr/>
      <dgm:t>
        <a:bodyPr/>
        <a:lstStyle/>
        <a:p>
          <a:endParaRPr lang="en-US"/>
        </a:p>
      </dgm:t>
    </dgm:pt>
    <dgm:pt modelId="{A66EE85B-2D75-4306-A4DD-C971D39D60C3}">
      <dgm:prSet phldrT="[Text]" custT="1"/>
      <dgm:spPr>
        <a:solidFill>
          <a:srgbClr val="CC2700"/>
        </a:solidFill>
        <a:ln w="3175">
          <a:solidFill>
            <a:schemeClr val="bg1"/>
          </a:solidFill>
        </a:ln>
      </dgm:spPr>
      <dgm:t>
        <a:bodyPr/>
        <a:lstStyle/>
        <a:p>
          <a:r>
            <a:rPr lang="en-US" sz="1400" b="0" dirty="0" smtClean="0">
              <a:latin typeface="Franklin Gothic Demi Cond" panose="020B0706030402020204" pitchFamily="34" charset="0"/>
            </a:rPr>
            <a:t>Cost of electricity</a:t>
          </a:r>
          <a:endParaRPr lang="en-US" sz="1400" b="0" dirty="0">
            <a:latin typeface="Franklin Gothic Demi Cond" panose="020B0706030402020204" pitchFamily="34" charset="0"/>
          </a:endParaRPr>
        </a:p>
      </dgm:t>
    </dgm:pt>
    <dgm:pt modelId="{E8DE6B63-6370-49F2-9EAB-0F26DC2569CD}" type="parTrans" cxnId="{A3FD38AB-0964-427E-A160-A9EA99DBB2DA}">
      <dgm:prSet/>
      <dgm:spPr/>
      <dgm:t>
        <a:bodyPr/>
        <a:lstStyle/>
        <a:p>
          <a:endParaRPr lang="en-US"/>
        </a:p>
      </dgm:t>
    </dgm:pt>
    <dgm:pt modelId="{A4DDE8C4-9327-416A-9149-945566A12D93}" type="sibTrans" cxnId="{A3FD38AB-0964-427E-A160-A9EA99DBB2DA}">
      <dgm:prSet/>
      <dgm:spPr/>
      <dgm:t>
        <a:bodyPr/>
        <a:lstStyle/>
        <a:p>
          <a:endParaRPr lang="en-US"/>
        </a:p>
      </dgm:t>
    </dgm:pt>
    <dgm:pt modelId="{2C89F311-9530-4E5B-8FE1-A2A70BE3B5D9}">
      <dgm:prSet phldrT="[Text]" custT="1"/>
      <dgm:spPr>
        <a:solidFill>
          <a:srgbClr val="F2F2F2"/>
        </a:solidFill>
        <a:ln w="3175">
          <a:solidFill>
            <a:schemeClr val="bg1"/>
          </a:solidFill>
        </a:ln>
      </dgm:spPr>
      <dgm:t>
        <a:bodyPr/>
        <a:lstStyle/>
        <a:p>
          <a:r>
            <a:rPr lang="en-US" sz="1400" b="0" dirty="0" smtClean="0">
              <a:solidFill>
                <a:srgbClr val="C0C0C0"/>
              </a:solidFill>
              <a:latin typeface="Franklin Gothic Demi Cond" panose="020B0706030402020204" pitchFamily="34" charset="0"/>
            </a:rPr>
            <a:t>Creation of Capacity Building and dissemination of new technical know how</a:t>
          </a:r>
          <a:endParaRPr lang="en-US" sz="1400" b="0" dirty="0">
            <a:solidFill>
              <a:srgbClr val="C0C0C0"/>
            </a:solidFill>
            <a:latin typeface="Franklin Gothic Demi Cond" panose="020B0706030402020204" pitchFamily="34" charset="0"/>
          </a:endParaRPr>
        </a:p>
      </dgm:t>
    </dgm:pt>
    <dgm:pt modelId="{5B04FD9F-00D6-4730-8125-9D1ACE70E9C4}" type="sibTrans" cxnId="{9680C9EF-C617-48C8-94D0-7F4897BABDD4}">
      <dgm:prSet/>
      <dgm:spPr/>
      <dgm:t>
        <a:bodyPr/>
        <a:lstStyle/>
        <a:p>
          <a:endParaRPr lang="en-US"/>
        </a:p>
      </dgm:t>
    </dgm:pt>
    <dgm:pt modelId="{82E8CD09-C57E-4FD6-BA24-ADC2B99B54C5}" type="parTrans" cxnId="{9680C9EF-C617-48C8-94D0-7F4897BABDD4}">
      <dgm:prSet/>
      <dgm:spPr/>
      <dgm:t>
        <a:bodyPr/>
        <a:lstStyle/>
        <a:p>
          <a:endParaRPr lang="en-US"/>
        </a:p>
      </dgm:t>
    </dgm:pt>
    <dgm:pt modelId="{391FD8B8-1A34-45F6-892F-939CCA04E325}" type="pres">
      <dgm:prSet presAssocID="{AFE2B3C7-DBDB-43A1-8512-FC2F3906B61A}" presName="Name0" presStyleCnt="0">
        <dgm:presLayoutVars>
          <dgm:dir/>
          <dgm:resizeHandles val="exact"/>
        </dgm:presLayoutVars>
      </dgm:prSet>
      <dgm:spPr/>
      <dgm:t>
        <a:bodyPr/>
        <a:lstStyle/>
        <a:p>
          <a:endParaRPr lang="en-US"/>
        </a:p>
      </dgm:t>
    </dgm:pt>
    <dgm:pt modelId="{C6258F38-05A4-45D4-80E8-548D54B4FF5A}" type="pres">
      <dgm:prSet presAssocID="{A1154B9B-399A-4511-88A4-8FBA6BC4EAB9}" presName="Name5" presStyleLbl="vennNode1" presStyleIdx="0" presStyleCnt="5" custLinFactNeighborX="2949" custLinFactNeighborY="-711">
        <dgm:presLayoutVars>
          <dgm:bulletEnabled val="1"/>
        </dgm:presLayoutVars>
      </dgm:prSet>
      <dgm:spPr/>
      <dgm:t>
        <a:bodyPr/>
        <a:lstStyle/>
        <a:p>
          <a:endParaRPr lang="en-US"/>
        </a:p>
      </dgm:t>
    </dgm:pt>
    <dgm:pt modelId="{D403AF49-3949-4B9A-BE0C-F13B1D17CDB6}" type="pres">
      <dgm:prSet presAssocID="{E196DF31-DD72-4CE7-A8E2-5925C18AAFD1}" presName="space" presStyleCnt="0"/>
      <dgm:spPr/>
    </dgm:pt>
    <dgm:pt modelId="{06EC049D-CC35-44F7-A4B5-7786DA257AEB}" type="pres">
      <dgm:prSet presAssocID="{559DFC84-4BFA-4D87-9EEE-B77544EC17E1}" presName="Name5" presStyleLbl="vennNode1" presStyleIdx="1" presStyleCnt="5">
        <dgm:presLayoutVars>
          <dgm:bulletEnabled val="1"/>
        </dgm:presLayoutVars>
      </dgm:prSet>
      <dgm:spPr/>
      <dgm:t>
        <a:bodyPr/>
        <a:lstStyle/>
        <a:p>
          <a:endParaRPr lang="en-US"/>
        </a:p>
      </dgm:t>
    </dgm:pt>
    <dgm:pt modelId="{78B9AEE5-3781-4ED0-81E2-2B1FCFCEC1A7}" type="pres">
      <dgm:prSet presAssocID="{A887C780-0236-4D4A-B3B3-ECB4EEF67D4F}" presName="space" presStyleCnt="0"/>
      <dgm:spPr/>
    </dgm:pt>
    <dgm:pt modelId="{EF4D3E66-F866-4610-B7F9-92B37BB1E6C1}" type="pres">
      <dgm:prSet presAssocID="{5DB5B54A-6000-42AA-9B8F-D1622010864A}" presName="Name5" presStyleLbl="vennNode1" presStyleIdx="2" presStyleCnt="5">
        <dgm:presLayoutVars>
          <dgm:bulletEnabled val="1"/>
        </dgm:presLayoutVars>
      </dgm:prSet>
      <dgm:spPr/>
      <dgm:t>
        <a:bodyPr/>
        <a:lstStyle/>
        <a:p>
          <a:endParaRPr lang="en-US"/>
        </a:p>
      </dgm:t>
    </dgm:pt>
    <dgm:pt modelId="{11141BF4-5928-45A0-B0A4-989504BCC6D3}" type="pres">
      <dgm:prSet presAssocID="{54B53A98-1BF8-4395-BB57-F5E0A3577530}" presName="space" presStyleCnt="0"/>
      <dgm:spPr/>
    </dgm:pt>
    <dgm:pt modelId="{401FF556-925D-4A41-8B1C-18AEBBE6A871}" type="pres">
      <dgm:prSet presAssocID="{A66EE85B-2D75-4306-A4DD-C971D39D60C3}" presName="Name5" presStyleLbl="vennNode1" presStyleIdx="3" presStyleCnt="5">
        <dgm:presLayoutVars>
          <dgm:bulletEnabled val="1"/>
        </dgm:presLayoutVars>
      </dgm:prSet>
      <dgm:spPr/>
      <dgm:t>
        <a:bodyPr/>
        <a:lstStyle/>
        <a:p>
          <a:endParaRPr lang="en-US"/>
        </a:p>
      </dgm:t>
    </dgm:pt>
    <dgm:pt modelId="{4B863A27-9857-45EB-A339-5F08F205DFEC}" type="pres">
      <dgm:prSet presAssocID="{A4DDE8C4-9327-416A-9149-945566A12D93}" presName="space" presStyleCnt="0"/>
      <dgm:spPr/>
    </dgm:pt>
    <dgm:pt modelId="{8C788C17-F323-45CC-88CF-1F53517A4392}" type="pres">
      <dgm:prSet presAssocID="{2C89F311-9530-4E5B-8FE1-A2A70BE3B5D9}" presName="Name5" presStyleLbl="vennNode1" presStyleIdx="4" presStyleCnt="5">
        <dgm:presLayoutVars>
          <dgm:bulletEnabled val="1"/>
        </dgm:presLayoutVars>
      </dgm:prSet>
      <dgm:spPr/>
      <dgm:t>
        <a:bodyPr/>
        <a:lstStyle/>
        <a:p>
          <a:endParaRPr lang="en-US"/>
        </a:p>
      </dgm:t>
    </dgm:pt>
  </dgm:ptLst>
  <dgm:cxnLst>
    <dgm:cxn modelId="{A536066D-0714-48DD-BBD5-3583845E9031}" srcId="{AFE2B3C7-DBDB-43A1-8512-FC2F3906B61A}" destId="{559DFC84-4BFA-4D87-9EEE-B77544EC17E1}" srcOrd="1" destOrd="0" parTransId="{E63F0046-1F9F-43F0-AB4B-36F3C9FF6CCF}" sibTransId="{A887C780-0236-4D4A-B3B3-ECB4EEF67D4F}"/>
    <dgm:cxn modelId="{95EDD1B1-E528-4B39-B9F5-BC31E1085232}" type="presOf" srcId="{559DFC84-4BFA-4D87-9EEE-B77544EC17E1}" destId="{06EC049D-CC35-44F7-A4B5-7786DA257AEB}" srcOrd="0" destOrd="0" presId="urn:microsoft.com/office/officeart/2005/8/layout/venn3"/>
    <dgm:cxn modelId="{8BBA9448-D537-4B09-B463-1D14EBFC61A7}" type="presOf" srcId="{AFE2B3C7-DBDB-43A1-8512-FC2F3906B61A}" destId="{391FD8B8-1A34-45F6-892F-939CCA04E325}" srcOrd="0" destOrd="0" presId="urn:microsoft.com/office/officeart/2005/8/layout/venn3"/>
    <dgm:cxn modelId="{392E364D-F799-4C7F-A7FB-D9C1915FCF12}" srcId="{AFE2B3C7-DBDB-43A1-8512-FC2F3906B61A}" destId="{5DB5B54A-6000-42AA-9B8F-D1622010864A}" srcOrd="2" destOrd="0" parTransId="{9DD30AE5-8F91-4980-A2E4-54D452E5DA9C}" sibTransId="{54B53A98-1BF8-4395-BB57-F5E0A3577530}"/>
    <dgm:cxn modelId="{9680C9EF-C617-48C8-94D0-7F4897BABDD4}" srcId="{AFE2B3C7-DBDB-43A1-8512-FC2F3906B61A}" destId="{2C89F311-9530-4E5B-8FE1-A2A70BE3B5D9}" srcOrd="4" destOrd="0" parTransId="{82E8CD09-C57E-4FD6-BA24-ADC2B99B54C5}" sibTransId="{5B04FD9F-00D6-4730-8125-9D1ACE70E9C4}"/>
    <dgm:cxn modelId="{DD782591-9B40-467C-BE1C-5BE2FC46B8FF}" srcId="{AFE2B3C7-DBDB-43A1-8512-FC2F3906B61A}" destId="{A1154B9B-399A-4511-88A4-8FBA6BC4EAB9}" srcOrd="0" destOrd="0" parTransId="{35C0FC15-8608-4E4B-BE22-039CB06C9075}" sibTransId="{E196DF31-DD72-4CE7-A8E2-5925C18AAFD1}"/>
    <dgm:cxn modelId="{A94AE467-22DE-487C-862D-64A59D53CBA7}" type="presOf" srcId="{5DB5B54A-6000-42AA-9B8F-D1622010864A}" destId="{EF4D3E66-F866-4610-B7F9-92B37BB1E6C1}" srcOrd="0" destOrd="0" presId="urn:microsoft.com/office/officeart/2005/8/layout/venn3"/>
    <dgm:cxn modelId="{A3FD38AB-0964-427E-A160-A9EA99DBB2DA}" srcId="{AFE2B3C7-DBDB-43A1-8512-FC2F3906B61A}" destId="{A66EE85B-2D75-4306-A4DD-C971D39D60C3}" srcOrd="3" destOrd="0" parTransId="{E8DE6B63-6370-49F2-9EAB-0F26DC2569CD}" sibTransId="{A4DDE8C4-9327-416A-9149-945566A12D93}"/>
    <dgm:cxn modelId="{12732671-5733-43F9-8AD9-4BE9D116C557}" type="presOf" srcId="{A66EE85B-2D75-4306-A4DD-C971D39D60C3}" destId="{401FF556-925D-4A41-8B1C-18AEBBE6A871}" srcOrd="0" destOrd="0" presId="urn:microsoft.com/office/officeart/2005/8/layout/venn3"/>
    <dgm:cxn modelId="{1CD0A9F5-0C98-4EEA-B49D-9EE2F2049195}" type="presOf" srcId="{2C89F311-9530-4E5B-8FE1-A2A70BE3B5D9}" destId="{8C788C17-F323-45CC-88CF-1F53517A4392}" srcOrd="0" destOrd="0" presId="urn:microsoft.com/office/officeart/2005/8/layout/venn3"/>
    <dgm:cxn modelId="{3F4A0585-237D-453E-9EC1-D94210BAB02E}" type="presOf" srcId="{A1154B9B-399A-4511-88A4-8FBA6BC4EAB9}" destId="{C6258F38-05A4-45D4-80E8-548D54B4FF5A}" srcOrd="0" destOrd="0" presId="urn:microsoft.com/office/officeart/2005/8/layout/venn3"/>
    <dgm:cxn modelId="{6B5C3D98-2A7D-4163-97B2-2BA4461438ED}" type="presParOf" srcId="{391FD8B8-1A34-45F6-892F-939CCA04E325}" destId="{C6258F38-05A4-45D4-80E8-548D54B4FF5A}" srcOrd="0" destOrd="0" presId="urn:microsoft.com/office/officeart/2005/8/layout/venn3"/>
    <dgm:cxn modelId="{7269653E-12FE-4116-B342-B3B35BA15BF6}" type="presParOf" srcId="{391FD8B8-1A34-45F6-892F-939CCA04E325}" destId="{D403AF49-3949-4B9A-BE0C-F13B1D17CDB6}" srcOrd="1" destOrd="0" presId="urn:microsoft.com/office/officeart/2005/8/layout/venn3"/>
    <dgm:cxn modelId="{FAF1B7C4-5C8B-4879-838F-99BC1A76C373}" type="presParOf" srcId="{391FD8B8-1A34-45F6-892F-939CCA04E325}" destId="{06EC049D-CC35-44F7-A4B5-7786DA257AEB}" srcOrd="2" destOrd="0" presId="urn:microsoft.com/office/officeart/2005/8/layout/venn3"/>
    <dgm:cxn modelId="{BF64AF73-C2E5-47D0-87AA-C2E8D8BC4128}" type="presParOf" srcId="{391FD8B8-1A34-45F6-892F-939CCA04E325}" destId="{78B9AEE5-3781-4ED0-81E2-2B1FCFCEC1A7}" srcOrd="3" destOrd="0" presId="urn:microsoft.com/office/officeart/2005/8/layout/venn3"/>
    <dgm:cxn modelId="{0E796017-33BC-4E55-B03C-96A4991B89C4}" type="presParOf" srcId="{391FD8B8-1A34-45F6-892F-939CCA04E325}" destId="{EF4D3E66-F866-4610-B7F9-92B37BB1E6C1}" srcOrd="4" destOrd="0" presId="urn:microsoft.com/office/officeart/2005/8/layout/venn3"/>
    <dgm:cxn modelId="{7BED0872-CE39-4D2D-AF2D-B8505A5D80E0}" type="presParOf" srcId="{391FD8B8-1A34-45F6-892F-939CCA04E325}" destId="{11141BF4-5928-45A0-B0A4-989504BCC6D3}" srcOrd="5" destOrd="0" presId="urn:microsoft.com/office/officeart/2005/8/layout/venn3"/>
    <dgm:cxn modelId="{2158797C-BEF1-45A5-85BC-0771DA93883C}" type="presParOf" srcId="{391FD8B8-1A34-45F6-892F-939CCA04E325}" destId="{401FF556-925D-4A41-8B1C-18AEBBE6A871}" srcOrd="6" destOrd="0" presId="urn:microsoft.com/office/officeart/2005/8/layout/venn3"/>
    <dgm:cxn modelId="{DC160F49-2256-489D-BA23-BD64E794DE80}" type="presParOf" srcId="{391FD8B8-1A34-45F6-892F-939CCA04E325}" destId="{4B863A27-9857-45EB-A339-5F08F205DFEC}" srcOrd="7" destOrd="0" presId="urn:microsoft.com/office/officeart/2005/8/layout/venn3"/>
    <dgm:cxn modelId="{1C544A6D-EA81-4A80-88DD-8A8CC9312FA6}" type="presParOf" srcId="{391FD8B8-1A34-45F6-892F-939CCA04E325}" destId="{8C788C17-F323-45CC-88CF-1F53517A4392}" srcOrd="8" destOrd="0" presId="urn:microsoft.com/office/officeart/2005/8/layout/venn3"/>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FE2B3C7-DBDB-43A1-8512-FC2F3906B61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1154B9B-399A-4511-88A4-8FBA6BC4EAB9}">
      <dgm:prSet phldrT="[Text]" custT="1"/>
      <dgm:spPr>
        <a:solidFill>
          <a:srgbClr val="00B050"/>
        </a:solidFill>
        <a:ln w="3175">
          <a:solidFill>
            <a:schemeClr val="bg1"/>
          </a:solidFill>
        </a:ln>
      </dgm:spPr>
      <dgm:t>
        <a:bodyPr/>
        <a:lstStyle/>
        <a:p>
          <a:pPr algn="ctr"/>
          <a:r>
            <a:rPr lang="en-US" sz="1400" b="0" dirty="0" smtClean="0">
              <a:latin typeface="Franklin Gothic Demi Cond" panose="020B0706030402020204" pitchFamily="34" charset="0"/>
            </a:rPr>
            <a:t>Reduction in the use of wood biomass</a:t>
          </a:r>
          <a:endParaRPr lang="en-US" sz="1400" b="0" dirty="0">
            <a:latin typeface="Franklin Gothic Demi Cond" panose="020B0706030402020204" pitchFamily="34" charset="0"/>
          </a:endParaRPr>
        </a:p>
      </dgm:t>
    </dgm:pt>
    <dgm:pt modelId="{35C0FC15-8608-4E4B-BE22-039CB06C9075}" type="parTrans" cxnId="{DD782591-9B40-467C-BE1C-5BE2FC46B8FF}">
      <dgm:prSet/>
      <dgm:spPr/>
      <dgm:t>
        <a:bodyPr/>
        <a:lstStyle/>
        <a:p>
          <a:endParaRPr lang="en-US"/>
        </a:p>
      </dgm:t>
    </dgm:pt>
    <dgm:pt modelId="{E196DF31-DD72-4CE7-A8E2-5925C18AAFD1}" type="sibTrans" cxnId="{DD782591-9B40-467C-BE1C-5BE2FC46B8FF}">
      <dgm:prSet/>
      <dgm:spPr/>
      <dgm:t>
        <a:bodyPr/>
        <a:lstStyle/>
        <a:p>
          <a:endParaRPr lang="en-US"/>
        </a:p>
      </dgm:t>
    </dgm:pt>
    <dgm:pt modelId="{559DFC84-4BFA-4D87-9EEE-B77544EC17E1}">
      <dgm:prSet phldrT="[Text]" custT="1"/>
      <dgm:spPr>
        <a:solidFill>
          <a:srgbClr val="CC2700"/>
        </a:solidFill>
        <a:ln w="3175">
          <a:solidFill>
            <a:schemeClr val="bg1"/>
          </a:solidFill>
        </a:ln>
      </dgm:spPr>
      <dgm:t>
        <a:bodyPr/>
        <a:lstStyle/>
        <a:p>
          <a:r>
            <a:rPr lang="en-US" sz="1400" b="0" dirty="0" smtClean="0">
              <a:latin typeface="Franklin Gothic Demi Cond" panose="020B0706030402020204" pitchFamily="34" charset="0"/>
            </a:rPr>
            <a:t>Investments</a:t>
          </a:r>
          <a:endParaRPr lang="en-US" sz="1200" b="0" dirty="0">
            <a:latin typeface="Franklin Gothic Demi Cond" panose="020B0706030402020204" pitchFamily="34" charset="0"/>
          </a:endParaRPr>
        </a:p>
      </dgm:t>
    </dgm:pt>
    <dgm:pt modelId="{E63F0046-1F9F-43F0-AB4B-36F3C9FF6CCF}" type="parTrans" cxnId="{A536066D-0714-48DD-BBD5-3583845E9031}">
      <dgm:prSet/>
      <dgm:spPr/>
      <dgm:t>
        <a:bodyPr/>
        <a:lstStyle/>
        <a:p>
          <a:endParaRPr lang="en-US"/>
        </a:p>
      </dgm:t>
    </dgm:pt>
    <dgm:pt modelId="{A887C780-0236-4D4A-B3B3-ECB4EEF67D4F}" type="sibTrans" cxnId="{A536066D-0714-48DD-BBD5-3583845E9031}">
      <dgm:prSet/>
      <dgm:spPr/>
      <dgm:t>
        <a:bodyPr/>
        <a:lstStyle/>
        <a:p>
          <a:endParaRPr lang="en-US"/>
        </a:p>
      </dgm:t>
    </dgm:pt>
    <dgm:pt modelId="{5DB5B54A-6000-42AA-9B8F-D1622010864A}">
      <dgm:prSet phldrT="[Text]" custT="1"/>
      <dgm:spPr>
        <a:solidFill>
          <a:srgbClr val="CC2700"/>
        </a:solidFill>
        <a:ln w="3175">
          <a:solidFill>
            <a:schemeClr val="bg1"/>
          </a:solidFill>
        </a:ln>
      </dgm:spPr>
      <dgm:t>
        <a:bodyPr/>
        <a:lstStyle/>
        <a:p>
          <a:r>
            <a:rPr lang="en-US" sz="1400" b="0" dirty="0" smtClean="0">
              <a:latin typeface="Franklin Gothic Demi Cond" panose="020B0706030402020204" pitchFamily="34" charset="0"/>
            </a:rPr>
            <a:t>Money savings for the supply of wood </a:t>
          </a:r>
          <a:endParaRPr lang="en-US" sz="1400" b="0" dirty="0">
            <a:latin typeface="Franklin Gothic Demi Cond" panose="020B0706030402020204" pitchFamily="34" charset="0"/>
          </a:endParaRPr>
        </a:p>
      </dgm:t>
    </dgm:pt>
    <dgm:pt modelId="{9DD30AE5-8F91-4980-A2E4-54D452E5DA9C}" type="parTrans" cxnId="{392E364D-F799-4C7F-A7FB-D9C1915FCF12}">
      <dgm:prSet/>
      <dgm:spPr/>
      <dgm:t>
        <a:bodyPr/>
        <a:lstStyle/>
        <a:p>
          <a:endParaRPr lang="en-US"/>
        </a:p>
      </dgm:t>
    </dgm:pt>
    <dgm:pt modelId="{54B53A98-1BF8-4395-BB57-F5E0A3577530}" type="sibTrans" cxnId="{392E364D-F799-4C7F-A7FB-D9C1915FCF12}">
      <dgm:prSet/>
      <dgm:spPr/>
      <dgm:t>
        <a:bodyPr/>
        <a:lstStyle/>
        <a:p>
          <a:endParaRPr lang="en-US"/>
        </a:p>
      </dgm:t>
    </dgm:pt>
    <dgm:pt modelId="{A66EE85B-2D75-4306-A4DD-C971D39D60C3}">
      <dgm:prSet phldrT="[Text]" custT="1"/>
      <dgm:spPr>
        <a:solidFill>
          <a:srgbClr val="F2F2F2"/>
        </a:solidFill>
        <a:ln w="3175">
          <a:solidFill>
            <a:schemeClr val="bg1"/>
          </a:solidFill>
        </a:ln>
      </dgm:spPr>
      <dgm:t>
        <a:bodyPr/>
        <a:lstStyle/>
        <a:p>
          <a:r>
            <a:rPr lang="en-US" sz="1400" b="0" dirty="0" smtClean="0">
              <a:solidFill>
                <a:srgbClr val="C0C0C0"/>
              </a:solidFill>
              <a:latin typeface="Franklin Gothic Demi Cond" panose="020B0706030402020204" pitchFamily="34" charset="0"/>
            </a:rPr>
            <a:t>Cost of electricity</a:t>
          </a:r>
          <a:endParaRPr lang="en-US" sz="1400" b="0" dirty="0">
            <a:solidFill>
              <a:srgbClr val="C0C0C0"/>
            </a:solidFill>
            <a:latin typeface="Franklin Gothic Demi Cond" panose="020B0706030402020204" pitchFamily="34" charset="0"/>
          </a:endParaRPr>
        </a:p>
      </dgm:t>
    </dgm:pt>
    <dgm:pt modelId="{E8DE6B63-6370-49F2-9EAB-0F26DC2569CD}" type="parTrans" cxnId="{A3FD38AB-0964-427E-A160-A9EA99DBB2DA}">
      <dgm:prSet/>
      <dgm:spPr/>
      <dgm:t>
        <a:bodyPr/>
        <a:lstStyle/>
        <a:p>
          <a:endParaRPr lang="en-US"/>
        </a:p>
      </dgm:t>
    </dgm:pt>
    <dgm:pt modelId="{A4DDE8C4-9327-416A-9149-945566A12D93}" type="sibTrans" cxnId="{A3FD38AB-0964-427E-A160-A9EA99DBB2DA}">
      <dgm:prSet/>
      <dgm:spPr/>
      <dgm:t>
        <a:bodyPr/>
        <a:lstStyle/>
        <a:p>
          <a:endParaRPr lang="en-US"/>
        </a:p>
      </dgm:t>
    </dgm:pt>
    <dgm:pt modelId="{2C89F311-9530-4E5B-8FE1-A2A70BE3B5D9}">
      <dgm:prSet phldrT="[Text]" custT="1"/>
      <dgm:spPr>
        <a:solidFill>
          <a:srgbClr val="F2F2F2"/>
        </a:solidFill>
        <a:ln w="3175">
          <a:solidFill>
            <a:schemeClr val="bg1"/>
          </a:solidFill>
        </a:ln>
      </dgm:spPr>
      <dgm:t>
        <a:bodyPr/>
        <a:lstStyle/>
        <a:p>
          <a:r>
            <a:rPr lang="en-US" sz="1200" b="0" dirty="0" smtClean="0">
              <a:solidFill>
                <a:srgbClr val="C0C0C0"/>
              </a:solidFill>
              <a:latin typeface="Franklin Gothic Demi Cond" panose="020B0706030402020204" pitchFamily="34" charset="0"/>
            </a:rPr>
            <a:t>Creation of </a:t>
          </a:r>
          <a:r>
            <a:rPr lang="en-US" sz="1400" b="0" dirty="0" smtClean="0">
              <a:solidFill>
                <a:srgbClr val="C0C0C0"/>
              </a:solidFill>
              <a:latin typeface="Franklin Gothic Demi Cond" panose="020B0706030402020204" pitchFamily="34" charset="0"/>
            </a:rPr>
            <a:t>Capacity</a:t>
          </a:r>
          <a:r>
            <a:rPr lang="en-US" sz="1200" b="0" dirty="0" smtClean="0">
              <a:solidFill>
                <a:srgbClr val="C0C0C0"/>
              </a:solidFill>
              <a:latin typeface="Franklin Gothic Demi Cond" panose="020B0706030402020204" pitchFamily="34" charset="0"/>
            </a:rPr>
            <a:t> Building and dissemination of new technical know how</a:t>
          </a:r>
          <a:endParaRPr lang="en-US" sz="1200" b="0" dirty="0">
            <a:solidFill>
              <a:srgbClr val="C0C0C0"/>
            </a:solidFill>
            <a:latin typeface="Franklin Gothic Demi Cond" panose="020B0706030402020204" pitchFamily="34" charset="0"/>
          </a:endParaRPr>
        </a:p>
      </dgm:t>
    </dgm:pt>
    <dgm:pt modelId="{5B04FD9F-00D6-4730-8125-9D1ACE70E9C4}" type="sibTrans" cxnId="{9680C9EF-C617-48C8-94D0-7F4897BABDD4}">
      <dgm:prSet/>
      <dgm:spPr/>
      <dgm:t>
        <a:bodyPr/>
        <a:lstStyle/>
        <a:p>
          <a:endParaRPr lang="en-US"/>
        </a:p>
      </dgm:t>
    </dgm:pt>
    <dgm:pt modelId="{82E8CD09-C57E-4FD6-BA24-ADC2B99B54C5}" type="parTrans" cxnId="{9680C9EF-C617-48C8-94D0-7F4897BABDD4}">
      <dgm:prSet/>
      <dgm:spPr/>
      <dgm:t>
        <a:bodyPr/>
        <a:lstStyle/>
        <a:p>
          <a:endParaRPr lang="en-US"/>
        </a:p>
      </dgm:t>
    </dgm:pt>
    <dgm:pt modelId="{391FD8B8-1A34-45F6-892F-939CCA04E325}" type="pres">
      <dgm:prSet presAssocID="{AFE2B3C7-DBDB-43A1-8512-FC2F3906B61A}" presName="Name0" presStyleCnt="0">
        <dgm:presLayoutVars>
          <dgm:dir/>
          <dgm:resizeHandles val="exact"/>
        </dgm:presLayoutVars>
      </dgm:prSet>
      <dgm:spPr/>
      <dgm:t>
        <a:bodyPr/>
        <a:lstStyle/>
        <a:p>
          <a:endParaRPr lang="en-US"/>
        </a:p>
      </dgm:t>
    </dgm:pt>
    <dgm:pt modelId="{C6258F38-05A4-45D4-80E8-548D54B4FF5A}" type="pres">
      <dgm:prSet presAssocID="{A1154B9B-399A-4511-88A4-8FBA6BC4EAB9}" presName="Name5" presStyleLbl="vennNode1" presStyleIdx="0" presStyleCnt="5" custLinFactNeighborX="2949" custLinFactNeighborY="-711">
        <dgm:presLayoutVars>
          <dgm:bulletEnabled val="1"/>
        </dgm:presLayoutVars>
      </dgm:prSet>
      <dgm:spPr/>
      <dgm:t>
        <a:bodyPr/>
        <a:lstStyle/>
        <a:p>
          <a:endParaRPr lang="en-US"/>
        </a:p>
      </dgm:t>
    </dgm:pt>
    <dgm:pt modelId="{D403AF49-3949-4B9A-BE0C-F13B1D17CDB6}" type="pres">
      <dgm:prSet presAssocID="{E196DF31-DD72-4CE7-A8E2-5925C18AAFD1}" presName="space" presStyleCnt="0"/>
      <dgm:spPr/>
    </dgm:pt>
    <dgm:pt modelId="{06EC049D-CC35-44F7-A4B5-7786DA257AEB}" type="pres">
      <dgm:prSet presAssocID="{559DFC84-4BFA-4D87-9EEE-B77544EC17E1}" presName="Name5" presStyleLbl="vennNode1" presStyleIdx="1" presStyleCnt="5">
        <dgm:presLayoutVars>
          <dgm:bulletEnabled val="1"/>
        </dgm:presLayoutVars>
      </dgm:prSet>
      <dgm:spPr/>
      <dgm:t>
        <a:bodyPr/>
        <a:lstStyle/>
        <a:p>
          <a:endParaRPr lang="en-US"/>
        </a:p>
      </dgm:t>
    </dgm:pt>
    <dgm:pt modelId="{78B9AEE5-3781-4ED0-81E2-2B1FCFCEC1A7}" type="pres">
      <dgm:prSet presAssocID="{A887C780-0236-4D4A-B3B3-ECB4EEF67D4F}" presName="space" presStyleCnt="0"/>
      <dgm:spPr/>
    </dgm:pt>
    <dgm:pt modelId="{EF4D3E66-F866-4610-B7F9-92B37BB1E6C1}" type="pres">
      <dgm:prSet presAssocID="{5DB5B54A-6000-42AA-9B8F-D1622010864A}" presName="Name5" presStyleLbl="vennNode1" presStyleIdx="2" presStyleCnt="5">
        <dgm:presLayoutVars>
          <dgm:bulletEnabled val="1"/>
        </dgm:presLayoutVars>
      </dgm:prSet>
      <dgm:spPr/>
      <dgm:t>
        <a:bodyPr/>
        <a:lstStyle/>
        <a:p>
          <a:endParaRPr lang="en-US"/>
        </a:p>
      </dgm:t>
    </dgm:pt>
    <dgm:pt modelId="{11141BF4-5928-45A0-B0A4-989504BCC6D3}" type="pres">
      <dgm:prSet presAssocID="{54B53A98-1BF8-4395-BB57-F5E0A3577530}" presName="space" presStyleCnt="0"/>
      <dgm:spPr/>
    </dgm:pt>
    <dgm:pt modelId="{401FF556-925D-4A41-8B1C-18AEBBE6A871}" type="pres">
      <dgm:prSet presAssocID="{A66EE85B-2D75-4306-A4DD-C971D39D60C3}" presName="Name5" presStyleLbl="vennNode1" presStyleIdx="3" presStyleCnt="5" custLinFactNeighborY="-1232">
        <dgm:presLayoutVars>
          <dgm:bulletEnabled val="1"/>
        </dgm:presLayoutVars>
      </dgm:prSet>
      <dgm:spPr/>
      <dgm:t>
        <a:bodyPr/>
        <a:lstStyle/>
        <a:p>
          <a:endParaRPr lang="en-US"/>
        </a:p>
      </dgm:t>
    </dgm:pt>
    <dgm:pt modelId="{4B863A27-9857-45EB-A339-5F08F205DFEC}" type="pres">
      <dgm:prSet presAssocID="{A4DDE8C4-9327-416A-9149-945566A12D93}" presName="space" presStyleCnt="0"/>
      <dgm:spPr/>
    </dgm:pt>
    <dgm:pt modelId="{8C788C17-F323-45CC-88CF-1F53517A4392}" type="pres">
      <dgm:prSet presAssocID="{2C89F311-9530-4E5B-8FE1-A2A70BE3B5D9}" presName="Name5" presStyleLbl="vennNode1" presStyleIdx="4" presStyleCnt="5">
        <dgm:presLayoutVars>
          <dgm:bulletEnabled val="1"/>
        </dgm:presLayoutVars>
      </dgm:prSet>
      <dgm:spPr/>
      <dgm:t>
        <a:bodyPr/>
        <a:lstStyle/>
        <a:p>
          <a:endParaRPr lang="en-US"/>
        </a:p>
      </dgm:t>
    </dgm:pt>
  </dgm:ptLst>
  <dgm:cxnLst>
    <dgm:cxn modelId="{A536066D-0714-48DD-BBD5-3583845E9031}" srcId="{AFE2B3C7-DBDB-43A1-8512-FC2F3906B61A}" destId="{559DFC84-4BFA-4D87-9EEE-B77544EC17E1}" srcOrd="1" destOrd="0" parTransId="{E63F0046-1F9F-43F0-AB4B-36F3C9FF6CCF}" sibTransId="{A887C780-0236-4D4A-B3B3-ECB4EEF67D4F}"/>
    <dgm:cxn modelId="{01B4FCA4-4AAC-4BA3-A0EE-8E2A648B5B5B}" type="presOf" srcId="{AFE2B3C7-DBDB-43A1-8512-FC2F3906B61A}" destId="{391FD8B8-1A34-45F6-892F-939CCA04E325}" srcOrd="0" destOrd="0" presId="urn:microsoft.com/office/officeart/2005/8/layout/venn3"/>
    <dgm:cxn modelId="{D097DF1A-F858-4009-BDD9-10FF6A4D185F}" type="presOf" srcId="{5DB5B54A-6000-42AA-9B8F-D1622010864A}" destId="{EF4D3E66-F866-4610-B7F9-92B37BB1E6C1}" srcOrd="0" destOrd="0" presId="urn:microsoft.com/office/officeart/2005/8/layout/venn3"/>
    <dgm:cxn modelId="{C61BDA72-BE42-4579-A4BA-52BB0DAE866A}" type="presOf" srcId="{2C89F311-9530-4E5B-8FE1-A2A70BE3B5D9}" destId="{8C788C17-F323-45CC-88CF-1F53517A4392}" srcOrd="0" destOrd="0" presId="urn:microsoft.com/office/officeart/2005/8/layout/venn3"/>
    <dgm:cxn modelId="{6AA18354-1408-4C5B-81F8-CA0449FBFE10}" type="presOf" srcId="{A66EE85B-2D75-4306-A4DD-C971D39D60C3}" destId="{401FF556-925D-4A41-8B1C-18AEBBE6A871}" srcOrd="0" destOrd="0" presId="urn:microsoft.com/office/officeart/2005/8/layout/venn3"/>
    <dgm:cxn modelId="{A578D0AB-FF46-4D4E-A538-38F70BD9EF3B}" type="presOf" srcId="{A1154B9B-399A-4511-88A4-8FBA6BC4EAB9}" destId="{C6258F38-05A4-45D4-80E8-548D54B4FF5A}" srcOrd="0" destOrd="0" presId="urn:microsoft.com/office/officeart/2005/8/layout/venn3"/>
    <dgm:cxn modelId="{392E364D-F799-4C7F-A7FB-D9C1915FCF12}" srcId="{AFE2B3C7-DBDB-43A1-8512-FC2F3906B61A}" destId="{5DB5B54A-6000-42AA-9B8F-D1622010864A}" srcOrd="2" destOrd="0" parTransId="{9DD30AE5-8F91-4980-A2E4-54D452E5DA9C}" sibTransId="{54B53A98-1BF8-4395-BB57-F5E0A3577530}"/>
    <dgm:cxn modelId="{9680C9EF-C617-48C8-94D0-7F4897BABDD4}" srcId="{AFE2B3C7-DBDB-43A1-8512-FC2F3906B61A}" destId="{2C89F311-9530-4E5B-8FE1-A2A70BE3B5D9}" srcOrd="4" destOrd="0" parTransId="{82E8CD09-C57E-4FD6-BA24-ADC2B99B54C5}" sibTransId="{5B04FD9F-00D6-4730-8125-9D1ACE70E9C4}"/>
    <dgm:cxn modelId="{DD782591-9B40-467C-BE1C-5BE2FC46B8FF}" srcId="{AFE2B3C7-DBDB-43A1-8512-FC2F3906B61A}" destId="{A1154B9B-399A-4511-88A4-8FBA6BC4EAB9}" srcOrd="0" destOrd="0" parTransId="{35C0FC15-8608-4E4B-BE22-039CB06C9075}" sibTransId="{E196DF31-DD72-4CE7-A8E2-5925C18AAFD1}"/>
    <dgm:cxn modelId="{A3FD38AB-0964-427E-A160-A9EA99DBB2DA}" srcId="{AFE2B3C7-DBDB-43A1-8512-FC2F3906B61A}" destId="{A66EE85B-2D75-4306-A4DD-C971D39D60C3}" srcOrd="3" destOrd="0" parTransId="{E8DE6B63-6370-49F2-9EAB-0F26DC2569CD}" sibTransId="{A4DDE8C4-9327-416A-9149-945566A12D93}"/>
    <dgm:cxn modelId="{B3162794-84EB-4E0B-979E-FE2A3388C9C7}" type="presOf" srcId="{559DFC84-4BFA-4D87-9EEE-B77544EC17E1}" destId="{06EC049D-CC35-44F7-A4B5-7786DA257AEB}" srcOrd="0" destOrd="0" presId="urn:microsoft.com/office/officeart/2005/8/layout/venn3"/>
    <dgm:cxn modelId="{8099AB89-9EBA-490C-A461-BB8B3F90E146}" type="presParOf" srcId="{391FD8B8-1A34-45F6-892F-939CCA04E325}" destId="{C6258F38-05A4-45D4-80E8-548D54B4FF5A}" srcOrd="0" destOrd="0" presId="urn:microsoft.com/office/officeart/2005/8/layout/venn3"/>
    <dgm:cxn modelId="{6EBCE427-8955-4118-B821-DFC1B344F533}" type="presParOf" srcId="{391FD8B8-1A34-45F6-892F-939CCA04E325}" destId="{D403AF49-3949-4B9A-BE0C-F13B1D17CDB6}" srcOrd="1" destOrd="0" presId="urn:microsoft.com/office/officeart/2005/8/layout/venn3"/>
    <dgm:cxn modelId="{48734DB7-9E88-400C-815E-82BBBE27F372}" type="presParOf" srcId="{391FD8B8-1A34-45F6-892F-939CCA04E325}" destId="{06EC049D-CC35-44F7-A4B5-7786DA257AEB}" srcOrd="2" destOrd="0" presId="urn:microsoft.com/office/officeart/2005/8/layout/venn3"/>
    <dgm:cxn modelId="{B80AC520-8FFD-49BA-82C1-7204EDA7A3BD}" type="presParOf" srcId="{391FD8B8-1A34-45F6-892F-939CCA04E325}" destId="{78B9AEE5-3781-4ED0-81E2-2B1FCFCEC1A7}" srcOrd="3" destOrd="0" presId="urn:microsoft.com/office/officeart/2005/8/layout/venn3"/>
    <dgm:cxn modelId="{32981807-66DF-4470-BA5D-700A482E6C68}" type="presParOf" srcId="{391FD8B8-1A34-45F6-892F-939CCA04E325}" destId="{EF4D3E66-F866-4610-B7F9-92B37BB1E6C1}" srcOrd="4" destOrd="0" presId="urn:microsoft.com/office/officeart/2005/8/layout/venn3"/>
    <dgm:cxn modelId="{F11EF933-5869-4CA6-B627-31306AE19DF5}" type="presParOf" srcId="{391FD8B8-1A34-45F6-892F-939CCA04E325}" destId="{11141BF4-5928-45A0-B0A4-989504BCC6D3}" srcOrd="5" destOrd="0" presId="urn:microsoft.com/office/officeart/2005/8/layout/venn3"/>
    <dgm:cxn modelId="{83B8CA41-E6D0-48B4-98B9-F30FAF09F910}" type="presParOf" srcId="{391FD8B8-1A34-45F6-892F-939CCA04E325}" destId="{401FF556-925D-4A41-8B1C-18AEBBE6A871}" srcOrd="6" destOrd="0" presId="urn:microsoft.com/office/officeart/2005/8/layout/venn3"/>
    <dgm:cxn modelId="{CD676232-7F56-478C-9B9D-135380FCC91E}" type="presParOf" srcId="{391FD8B8-1A34-45F6-892F-939CCA04E325}" destId="{4B863A27-9857-45EB-A339-5F08F205DFEC}" srcOrd="7" destOrd="0" presId="urn:microsoft.com/office/officeart/2005/8/layout/venn3"/>
    <dgm:cxn modelId="{77B1F669-5E03-4AC8-AD3E-EBA4BC62ACC0}" type="presParOf" srcId="{391FD8B8-1A34-45F6-892F-939CCA04E325}" destId="{8C788C17-F323-45CC-88CF-1F53517A4392}" srcOrd="8" destOrd="0" presId="urn:microsoft.com/office/officeart/2005/8/layout/venn3"/>
  </dgm:cxnLst>
  <dgm:bg>
    <a:solidFill>
      <a:schemeClr val="bg1"/>
    </a:solid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no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no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solidFill>
          <a:schemeClr val="bg1">
            <a:lumMod val="65000"/>
          </a:schemeClr>
        </a:solid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17587">
        <dgm:presLayoutVars>
          <dgm:chMax val="0"/>
          <dgm:chPref val="0"/>
          <dgm:bulletEnabled val="1"/>
        </dgm:presLayoutVars>
      </dgm:prSet>
      <dgm:spPr/>
      <dgm:t>
        <a:bodyPr/>
        <a:lstStyle/>
        <a:p>
          <a:endParaRPr lang="it-IT"/>
        </a:p>
      </dgm:t>
    </dgm:pt>
  </dgm:ptLst>
  <dgm:cxnLst>
    <dgm:cxn modelId="{C403ECF0-1226-4391-8DC8-35054DB99646}" type="presOf" srcId="{E3150D01-9DE3-4162-8E03-469775220B1D}" destId="{EB2B68B9-0341-42E2-80B7-9EE8A3E55649}" srcOrd="0" destOrd="0" presId="urn:microsoft.com/office/officeart/2005/8/layout/chevron1"/>
    <dgm:cxn modelId="{A12425C2-ABDF-4A59-985F-12006A22D8A7}" srcId="{E3150D01-9DE3-4162-8E03-469775220B1D}" destId="{8DFFB106-FB37-493E-BECB-34DFDC465CD1}" srcOrd="0" destOrd="0" parTransId="{EE80F8B8-8E19-4099-838C-CD26944FB346}" sibTransId="{E6DC5ED9-C50E-414E-BE7C-3EE86D389499}"/>
    <dgm:cxn modelId="{E486CF24-9924-4CC4-8466-E09FCAB6D5E7}" type="presOf" srcId="{0CF4F0AE-4E6A-48B2-B654-9100CFD9E042}" destId="{7B44D013-CE83-4284-AB86-20B210FF6925}" srcOrd="0" destOrd="0" presId="urn:microsoft.com/office/officeart/2005/8/layout/chevron1"/>
    <dgm:cxn modelId="{FF33B001-B468-4DAF-B03A-617A9A3FAE2E}" type="presOf" srcId="{8DFFB106-FB37-493E-BECB-34DFDC465CD1}" destId="{8CD48F8A-D45D-450C-967C-1F77D15E8550}" srcOrd="0" destOrd="0" presId="urn:microsoft.com/office/officeart/2005/8/layout/chevron1"/>
    <dgm:cxn modelId="{0F08CBDC-F408-4B15-9FC1-30D089D8C9CE}" srcId="{E3150D01-9DE3-4162-8E03-469775220B1D}" destId="{0CF4F0AE-4E6A-48B2-B654-9100CFD9E042}" srcOrd="2" destOrd="0" parTransId="{934C6EBB-3287-4809-9621-F9B83F9C1336}" sibTransId="{5100420D-F369-4336-893E-57D3013083C0}"/>
    <dgm:cxn modelId="{8E0255F1-0FCE-4E76-A8FC-C21472C31521}" type="presOf" srcId="{70616082-B8BA-4AD7-8DE4-6ACC8F4625E6}" destId="{1E9FDD9B-9D6C-4C4F-A2B9-118B738E40C1}" srcOrd="0" destOrd="0" presId="urn:microsoft.com/office/officeart/2005/8/layout/chevron1"/>
    <dgm:cxn modelId="{5834F756-0B75-47B4-B591-83AEBB6353B0}" srcId="{E3150D01-9DE3-4162-8E03-469775220B1D}" destId="{70616082-B8BA-4AD7-8DE4-6ACC8F4625E6}" srcOrd="1" destOrd="0" parTransId="{F8B4C3FB-DBD7-4925-B25C-47E0B4307074}" sibTransId="{4FC76A86-850A-4C42-BA3B-9D3376B6D7FC}"/>
    <dgm:cxn modelId="{2A725CA2-F62F-4907-A897-52672CBE27C9}" type="presParOf" srcId="{EB2B68B9-0341-42E2-80B7-9EE8A3E55649}" destId="{8CD48F8A-D45D-450C-967C-1F77D15E8550}" srcOrd="0" destOrd="0" presId="urn:microsoft.com/office/officeart/2005/8/layout/chevron1"/>
    <dgm:cxn modelId="{AA743E1A-D688-4CD4-B3A4-58CF1B42B850}" type="presParOf" srcId="{EB2B68B9-0341-42E2-80B7-9EE8A3E55649}" destId="{67295CD0-2439-428E-979F-22A17BEAE816}" srcOrd="1" destOrd="0" presId="urn:microsoft.com/office/officeart/2005/8/layout/chevron1"/>
    <dgm:cxn modelId="{3FBAB9A3-501C-4165-9D49-221065ACFAB7}" type="presParOf" srcId="{EB2B68B9-0341-42E2-80B7-9EE8A3E55649}" destId="{1E9FDD9B-9D6C-4C4F-A2B9-118B738E40C1}" srcOrd="2" destOrd="0" presId="urn:microsoft.com/office/officeart/2005/8/layout/chevron1"/>
    <dgm:cxn modelId="{6EC08625-3195-4ADB-BC12-936A487DE0E4}" type="presParOf" srcId="{EB2B68B9-0341-42E2-80B7-9EE8A3E55649}" destId="{C616738B-E833-4F8A-9C54-FB1EC35726E1}" srcOrd="3" destOrd="0" presId="urn:microsoft.com/office/officeart/2005/8/layout/chevron1"/>
    <dgm:cxn modelId="{17CD4548-3F54-440D-8D0C-7AA653543221}"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no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no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solidFill>
          <a:schemeClr val="bg1">
            <a:lumMod val="65000"/>
          </a:schemeClr>
        </a:solid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17587">
        <dgm:presLayoutVars>
          <dgm:chMax val="0"/>
          <dgm:chPref val="0"/>
          <dgm:bulletEnabled val="1"/>
        </dgm:presLayoutVars>
      </dgm:prSet>
      <dgm:spPr/>
      <dgm:t>
        <a:bodyPr/>
        <a:lstStyle/>
        <a:p>
          <a:endParaRPr lang="it-IT"/>
        </a:p>
      </dgm:t>
    </dgm:pt>
  </dgm:ptLst>
  <dgm:cxnLst>
    <dgm:cxn modelId="{A12425C2-ABDF-4A59-985F-12006A22D8A7}" srcId="{E3150D01-9DE3-4162-8E03-469775220B1D}" destId="{8DFFB106-FB37-493E-BECB-34DFDC465CD1}" srcOrd="0" destOrd="0" parTransId="{EE80F8B8-8E19-4099-838C-CD26944FB346}" sibTransId="{E6DC5ED9-C50E-414E-BE7C-3EE86D389499}"/>
    <dgm:cxn modelId="{ABB5A236-81B7-4ACE-B548-441BE5A165A0}" type="presOf" srcId="{E3150D01-9DE3-4162-8E03-469775220B1D}" destId="{EB2B68B9-0341-42E2-80B7-9EE8A3E55649}" srcOrd="0" destOrd="0" presId="urn:microsoft.com/office/officeart/2005/8/layout/chevron1"/>
    <dgm:cxn modelId="{0E38CC2A-5232-4CEF-AAB1-A27D4C09EE5D}" type="presOf" srcId="{70616082-B8BA-4AD7-8DE4-6ACC8F4625E6}" destId="{1E9FDD9B-9D6C-4C4F-A2B9-118B738E40C1}" srcOrd="0" destOrd="0" presId="urn:microsoft.com/office/officeart/2005/8/layout/chevron1"/>
    <dgm:cxn modelId="{E4F4F7A3-BAC4-4594-9318-112678DE6E68}" type="presOf" srcId="{0CF4F0AE-4E6A-48B2-B654-9100CFD9E042}" destId="{7B44D013-CE83-4284-AB86-20B210FF6925}" srcOrd="0" destOrd="0" presId="urn:microsoft.com/office/officeart/2005/8/layout/chevron1"/>
    <dgm:cxn modelId="{0F08CBDC-F408-4B15-9FC1-30D089D8C9CE}" srcId="{E3150D01-9DE3-4162-8E03-469775220B1D}" destId="{0CF4F0AE-4E6A-48B2-B654-9100CFD9E042}" srcOrd="2" destOrd="0" parTransId="{934C6EBB-3287-4809-9621-F9B83F9C1336}" sibTransId="{5100420D-F369-4336-893E-57D3013083C0}"/>
    <dgm:cxn modelId="{B0620BDC-1E68-4A6F-8B24-E492D7F4B3A3}" type="presOf" srcId="{8DFFB106-FB37-493E-BECB-34DFDC465CD1}" destId="{8CD48F8A-D45D-450C-967C-1F77D15E8550}" srcOrd="0" destOrd="0" presId="urn:microsoft.com/office/officeart/2005/8/layout/chevron1"/>
    <dgm:cxn modelId="{5834F756-0B75-47B4-B591-83AEBB6353B0}" srcId="{E3150D01-9DE3-4162-8E03-469775220B1D}" destId="{70616082-B8BA-4AD7-8DE4-6ACC8F4625E6}" srcOrd="1" destOrd="0" parTransId="{F8B4C3FB-DBD7-4925-B25C-47E0B4307074}" sibTransId="{4FC76A86-850A-4C42-BA3B-9D3376B6D7FC}"/>
    <dgm:cxn modelId="{75052763-7E0C-4CF7-AC78-9F300777B844}" type="presParOf" srcId="{EB2B68B9-0341-42E2-80B7-9EE8A3E55649}" destId="{8CD48F8A-D45D-450C-967C-1F77D15E8550}" srcOrd="0" destOrd="0" presId="urn:microsoft.com/office/officeart/2005/8/layout/chevron1"/>
    <dgm:cxn modelId="{04DF7F2B-FE3D-46B6-AC59-85AC858A170D}" type="presParOf" srcId="{EB2B68B9-0341-42E2-80B7-9EE8A3E55649}" destId="{67295CD0-2439-428E-979F-22A17BEAE816}" srcOrd="1" destOrd="0" presId="urn:microsoft.com/office/officeart/2005/8/layout/chevron1"/>
    <dgm:cxn modelId="{7E680A14-81ED-4B8C-B5DD-696EA966BD84}" type="presParOf" srcId="{EB2B68B9-0341-42E2-80B7-9EE8A3E55649}" destId="{1E9FDD9B-9D6C-4C4F-A2B9-118B738E40C1}" srcOrd="2" destOrd="0" presId="urn:microsoft.com/office/officeart/2005/8/layout/chevron1"/>
    <dgm:cxn modelId="{A3185C94-3469-4245-8E55-C9D64ACD6394}" type="presParOf" srcId="{EB2B68B9-0341-42E2-80B7-9EE8A3E55649}" destId="{C616738B-E833-4F8A-9C54-FB1EC35726E1}" srcOrd="3" destOrd="0" presId="urn:microsoft.com/office/officeart/2005/8/layout/chevron1"/>
    <dgm:cxn modelId="{EA035157-D1AC-4C6C-BB66-5CC1A1119340}"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FE2B3C7-DBDB-43A1-8512-FC2F3906B61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1154B9B-399A-4511-88A4-8FBA6BC4EAB9}">
      <dgm:prSet phldrT="[Text]" custT="1"/>
      <dgm:spPr>
        <a:solidFill>
          <a:srgbClr val="00B050"/>
        </a:solidFill>
        <a:ln w="3175">
          <a:solidFill>
            <a:schemeClr val="bg1"/>
          </a:solidFill>
        </a:ln>
      </dgm:spPr>
      <dgm:t>
        <a:bodyPr/>
        <a:lstStyle/>
        <a:p>
          <a:pPr algn="ctr"/>
          <a:r>
            <a:rPr lang="en-US" sz="1400" b="0" dirty="0" smtClean="0">
              <a:latin typeface="Franklin Gothic Demi Cond" panose="020B0706030402020204" pitchFamily="34" charset="0"/>
            </a:rPr>
            <a:t>Reduction in the use of wood biomass</a:t>
          </a:r>
          <a:endParaRPr lang="en-US" sz="1400" b="0" dirty="0">
            <a:latin typeface="Franklin Gothic Demi Cond" panose="020B0706030402020204" pitchFamily="34" charset="0"/>
          </a:endParaRPr>
        </a:p>
      </dgm:t>
    </dgm:pt>
    <dgm:pt modelId="{35C0FC15-8608-4E4B-BE22-039CB06C9075}" type="parTrans" cxnId="{DD782591-9B40-467C-BE1C-5BE2FC46B8FF}">
      <dgm:prSet/>
      <dgm:spPr/>
      <dgm:t>
        <a:bodyPr/>
        <a:lstStyle/>
        <a:p>
          <a:endParaRPr lang="en-US"/>
        </a:p>
      </dgm:t>
    </dgm:pt>
    <dgm:pt modelId="{E196DF31-DD72-4CE7-A8E2-5925C18AAFD1}" type="sibTrans" cxnId="{DD782591-9B40-467C-BE1C-5BE2FC46B8FF}">
      <dgm:prSet/>
      <dgm:spPr/>
      <dgm:t>
        <a:bodyPr/>
        <a:lstStyle/>
        <a:p>
          <a:endParaRPr lang="en-US"/>
        </a:p>
      </dgm:t>
    </dgm:pt>
    <dgm:pt modelId="{559DFC84-4BFA-4D87-9EEE-B77544EC17E1}">
      <dgm:prSet phldrT="[Text]" custT="1"/>
      <dgm:spPr>
        <a:solidFill>
          <a:srgbClr val="CC2700"/>
        </a:solidFill>
        <a:ln w="3175">
          <a:solidFill>
            <a:schemeClr val="bg1"/>
          </a:solidFill>
        </a:ln>
      </dgm:spPr>
      <dgm:t>
        <a:bodyPr/>
        <a:lstStyle/>
        <a:p>
          <a:r>
            <a:rPr lang="en-US" sz="1400" b="0" dirty="0" smtClean="0">
              <a:latin typeface="Franklin Gothic Demi Cond" panose="020B0706030402020204" pitchFamily="34" charset="0"/>
            </a:rPr>
            <a:t>Investments</a:t>
          </a:r>
          <a:endParaRPr lang="en-US" sz="1400" b="0" dirty="0">
            <a:latin typeface="Franklin Gothic Demi Cond" panose="020B0706030402020204" pitchFamily="34" charset="0"/>
          </a:endParaRPr>
        </a:p>
      </dgm:t>
    </dgm:pt>
    <dgm:pt modelId="{E63F0046-1F9F-43F0-AB4B-36F3C9FF6CCF}" type="parTrans" cxnId="{A536066D-0714-48DD-BBD5-3583845E9031}">
      <dgm:prSet/>
      <dgm:spPr/>
      <dgm:t>
        <a:bodyPr/>
        <a:lstStyle/>
        <a:p>
          <a:endParaRPr lang="en-US"/>
        </a:p>
      </dgm:t>
    </dgm:pt>
    <dgm:pt modelId="{A887C780-0236-4D4A-B3B3-ECB4EEF67D4F}" type="sibTrans" cxnId="{A536066D-0714-48DD-BBD5-3583845E9031}">
      <dgm:prSet/>
      <dgm:spPr/>
      <dgm:t>
        <a:bodyPr/>
        <a:lstStyle/>
        <a:p>
          <a:endParaRPr lang="en-US"/>
        </a:p>
      </dgm:t>
    </dgm:pt>
    <dgm:pt modelId="{5DB5B54A-6000-42AA-9B8F-D1622010864A}">
      <dgm:prSet phldrT="[Text]" custT="1"/>
      <dgm:spPr>
        <a:solidFill>
          <a:srgbClr val="CC2700"/>
        </a:solidFill>
        <a:ln w="3175">
          <a:solidFill>
            <a:schemeClr val="bg1"/>
          </a:solidFill>
        </a:ln>
      </dgm:spPr>
      <dgm:t>
        <a:bodyPr/>
        <a:lstStyle/>
        <a:p>
          <a:r>
            <a:rPr lang="en-US" sz="1400" b="0" dirty="0" smtClean="0">
              <a:latin typeface="Franklin Gothic Demi Cond" panose="020B0706030402020204" pitchFamily="34" charset="0"/>
            </a:rPr>
            <a:t>Money savings for the supply of wood </a:t>
          </a:r>
          <a:endParaRPr lang="en-US" sz="1400" b="0" dirty="0">
            <a:latin typeface="Franklin Gothic Demi Cond" panose="020B0706030402020204" pitchFamily="34" charset="0"/>
          </a:endParaRPr>
        </a:p>
      </dgm:t>
    </dgm:pt>
    <dgm:pt modelId="{9DD30AE5-8F91-4980-A2E4-54D452E5DA9C}" type="parTrans" cxnId="{392E364D-F799-4C7F-A7FB-D9C1915FCF12}">
      <dgm:prSet/>
      <dgm:spPr/>
      <dgm:t>
        <a:bodyPr/>
        <a:lstStyle/>
        <a:p>
          <a:endParaRPr lang="en-US"/>
        </a:p>
      </dgm:t>
    </dgm:pt>
    <dgm:pt modelId="{54B53A98-1BF8-4395-BB57-F5E0A3577530}" type="sibTrans" cxnId="{392E364D-F799-4C7F-A7FB-D9C1915FCF12}">
      <dgm:prSet/>
      <dgm:spPr/>
      <dgm:t>
        <a:bodyPr/>
        <a:lstStyle/>
        <a:p>
          <a:endParaRPr lang="en-US"/>
        </a:p>
      </dgm:t>
    </dgm:pt>
    <dgm:pt modelId="{A66EE85B-2D75-4306-A4DD-C971D39D60C3}">
      <dgm:prSet phldrT="[Text]" custT="1"/>
      <dgm:spPr>
        <a:solidFill>
          <a:srgbClr val="EAEAEA"/>
        </a:solidFill>
        <a:ln w="3175">
          <a:solidFill>
            <a:schemeClr val="bg1"/>
          </a:solidFill>
        </a:ln>
      </dgm:spPr>
      <dgm:t>
        <a:bodyPr/>
        <a:lstStyle/>
        <a:p>
          <a:r>
            <a:rPr lang="en-US" sz="1400" b="0" dirty="0" smtClean="0">
              <a:solidFill>
                <a:srgbClr val="C0C0C0"/>
              </a:solidFill>
              <a:latin typeface="Franklin Gothic Demi Cond" panose="020B0706030402020204" pitchFamily="34" charset="0"/>
            </a:rPr>
            <a:t>Cost of electricity</a:t>
          </a:r>
          <a:endParaRPr lang="en-US" sz="1400" b="0" dirty="0">
            <a:solidFill>
              <a:srgbClr val="C0C0C0"/>
            </a:solidFill>
            <a:latin typeface="Franklin Gothic Demi Cond" panose="020B0706030402020204" pitchFamily="34" charset="0"/>
          </a:endParaRPr>
        </a:p>
      </dgm:t>
    </dgm:pt>
    <dgm:pt modelId="{E8DE6B63-6370-49F2-9EAB-0F26DC2569CD}" type="parTrans" cxnId="{A3FD38AB-0964-427E-A160-A9EA99DBB2DA}">
      <dgm:prSet/>
      <dgm:spPr/>
      <dgm:t>
        <a:bodyPr/>
        <a:lstStyle/>
        <a:p>
          <a:endParaRPr lang="en-US"/>
        </a:p>
      </dgm:t>
    </dgm:pt>
    <dgm:pt modelId="{A4DDE8C4-9327-416A-9149-945566A12D93}" type="sibTrans" cxnId="{A3FD38AB-0964-427E-A160-A9EA99DBB2DA}">
      <dgm:prSet/>
      <dgm:spPr/>
      <dgm:t>
        <a:bodyPr/>
        <a:lstStyle/>
        <a:p>
          <a:endParaRPr lang="en-US"/>
        </a:p>
      </dgm:t>
    </dgm:pt>
    <dgm:pt modelId="{2C89F311-9530-4E5B-8FE1-A2A70BE3B5D9}">
      <dgm:prSet phldrT="[Text]" custT="1"/>
      <dgm:spPr>
        <a:solidFill>
          <a:srgbClr val="FFC000"/>
        </a:solidFill>
        <a:ln w="3175">
          <a:solidFill>
            <a:schemeClr val="bg1"/>
          </a:solidFill>
        </a:ln>
      </dgm:spPr>
      <dgm:t>
        <a:bodyPr/>
        <a:lstStyle/>
        <a:p>
          <a:r>
            <a:rPr lang="en-US" sz="1400" b="0" dirty="0" smtClean="0">
              <a:latin typeface="Franklin Gothic Demi Cond" panose="020B0706030402020204" pitchFamily="34" charset="0"/>
            </a:rPr>
            <a:t>Creation of Capacity Building and dissemination of new technical know how</a:t>
          </a:r>
          <a:endParaRPr lang="en-US" sz="1400" b="0" dirty="0">
            <a:latin typeface="Franklin Gothic Demi Cond" panose="020B0706030402020204" pitchFamily="34" charset="0"/>
          </a:endParaRPr>
        </a:p>
      </dgm:t>
    </dgm:pt>
    <dgm:pt modelId="{82E8CD09-C57E-4FD6-BA24-ADC2B99B54C5}" type="parTrans" cxnId="{9680C9EF-C617-48C8-94D0-7F4897BABDD4}">
      <dgm:prSet/>
      <dgm:spPr/>
      <dgm:t>
        <a:bodyPr/>
        <a:lstStyle/>
        <a:p>
          <a:endParaRPr lang="en-US"/>
        </a:p>
      </dgm:t>
    </dgm:pt>
    <dgm:pt modelId="{5B04FD9F-00D6-4730-8125-9D1ACE70E9C4}" type="sibTrans" cxnId="{9680C9EF-C617-48C8-94D0-7F4897BABDD4}">
      <dgm:prSet/>
      <dgm:spPr/>
      <dgm:t>
        <a:bodyPr/>
        <a:lstStyle/>
        <a:p>
          <a:endParaRPr lang="en-US"/>
        </a:p>
      </dgm:t>
    </dgm:pt>
    <dgm:pt modelId="{391FD8B8-1A34-45F6-892F-939CCA04E325}" type="pres">
      <dgm:prSet presAssocID="{AFE2B3C7-DBDB-43A1-8512-FC2F3906B61A}" presName="Name0" presStyleCnt="0">
        <dgm:presLayoutVars>
          <dgm:dir/>
          <dgm:resizeHandles val="exact"/>
        </dgm:presLayoutVars>
      </dgm:prSet>
      <dgm:spPr/>
      <dgm:t>
        <a:bodyPr/>
        <a:lstStyle/>
        <a:p>
          <a:endParaRPr lang="en-US"/>
        </a:p>
      </dgm:t>
    </dgm:pt>
    <dgm:pt modelId="{C6258F38-05A4-45D4-80E8-548D54B4FF5A}" type="pres">
      <dgm:prSet presAssocID="{A1154B9B-399A-4511-88A4-8FBA6BC4EAB9}" presName="Name5" presStyleLbl="vennNode1" presStyleIdx="0" presStyleCnt="5" custLinFactNeighborX="2949" custLinFactNeighborY="-711">
        <dgm:presLayoutVars>
          <dgm:bulletEnabled val="1"/>
        </dgm:presLayoutVars>
      </dgm:prSet>
      <dgm:spPr/>
      <dgm:t>
        <a:bodyPr/>
        <a:lstStyle/>
        <a:p>
          <a:endParaRPr lang="en-US"/>
        </a:p>
      </dgm:t>
    </dgm:pt>
    <dgm:pt modelId="{D403AF49-3949-4B9A-BE0C-F13B1D17CDB6}" type="pres">
      <dgm:prSet presAssocID="{E196DF31-DD72-4CE7-A8E2-5925C18AAFD1}" presName="space" presStyleCnt="0"/>
      <dgm:spPr/>
    </dgm:pt>
    <dgm:pt modelId="{06EC049D-CC35-44F7-A4B5-7786DA257AEB}" type="pres">
      <dgm:prSet presAssocID="{559DFC84-4BFA-4D87-9EEE-B77544EC17E1}" presName="Name5" presStyleLbl="vennNode1" presStyleIdx="1" presStyleCnt="5">
        <dgm:presLayoutVars>
          <dgm:bulletEnabled val="1"/>
        </dgm:presLayoutVars>
      </dgm:prSet>
      <dgm:spPr/>
      <dgm:t>
        <a:bodyPr/>
        <a:lstStyle/>
        <a:p>
          <a:endParaRPr lang="en-US"/>
        </a:p>
      </dgm:t>
    </dgm:pt>
    <dgm:pt modelId="{78B9AEE5-3781-4ED0-81E2-2B1FCFCEC1A7}" type="pres">
      <dgm:prSet presAssocID="{A887C780-0236-4D4A-B3B3-ECB4EEF67D4F}" presName="space" presStyleCnt="0"/>
      <dgm:spPr/>
    </dgm:pt>
    <dgm:pt modelId="{EF4D3E66-F866-4610-B7F9-92B37BB1E6C1}" type="pres">
      <dgm:prSet presAssocID="{5DB5B54A-6000-42AA-9B8F-D1622010864A}" presName="Name5" presStyleLbl="vennNode1" presStyleIdx="2" presStyleCnt="5">
        <dgm:presLayoutVars>
          <dgm:bulletEnabled val="1"/>
        </dgm:presLayoutVars>
      </dgm:prSet>
      <dgm:spPr/>
      <dgm:t>
        <a:bodyPr/>
        <a:lstStyle/>
        <a:p>
          <a:endParaRPr lang="en-US"/>
        </a:p>
      </dgm:t>
    </dgm:pt>
    <dgm:pt modelId="{11141BF4-5928-45A0-B0A4-989504BCC6D3}" type="pres">
      <dgm:prSet presAssocID="{54B53A98-1BF8-4395-BB57-F5E0A3577530}" presName="space" presStyleCnt="0"/>
      <dgm:spPr/>
    </dgm:pt>
    <dgm:pt modelId="{401FF556-925D-4A41-8B1C-18AEBBE6A871}" type="pres">
      <dgm:prSet presAssocID="{A66EE85B-2D75-4306-A4DD-C971D39D60C3}" presName="Name5" presStyleLbl="vennNode1" presStyleIdx="3" presStyleCnt="5">
        <dgm:presLayoutVars>
          <dgm:bulletEnabled val="1"/>
        </dgm:presLayoutVars>
      </dgm:prSet>
      <dgm:spPr/>
      <dgm:t>
        <a:bodyPr/>
        <a:lstStyle/>
        <a:p>
          <a:endParaRPr lang="en-US"/>
        </a:p>
      </dgm:t>
    </dgm:pt>
    <dgm:pt modelId="{4B863A27-9857-45EB-A339-5F08F205DFEC}" type="pres">
      <dgm:prSet presAssocID="{A4DDE8C4-9327-416A-9149-945566A12D93}" presName="space" presStyleCnt="0"/>
      <dgm:spPr/>
    </dgm:pt>
    <dgm:pt modelId="{8C788C17-F323-45CC-88CF-1F53517A4392}" type="pres">
      <dgm:prSet presAssocID="{2C89F311-9530-4E5B-8FE1-A2A70BE3B5D9}" presName="Name5" presStyleLbl="vennNode1" presStyleIdx="4" presStyleCnt="5">
        <dgm:presLayoutVars>
          <dgm:bulletEnabled val="1"/>
        </dgm:presLayoutVars>
      </dgm:prSet>
      <dgm:spPr/>
      <dgm:t>
        <a:bodyPr/>
        <a:lstStyle/>
        <a:p>
          <a:endParaRPr lang="en-US"/>
        </a:p>
      </dgm:t>
    </dgm:pt>
  </dgm:ptLst>
  <dgm:cxnLst>
    <dgm:cxn modelId="{A536066D-0714-48DD-BBD5-3583845E9031}" srcId="{AFE2B3C7-DBDB-43A1-8512-FC2F3906B61A}" destId="{559DFC84-4BFA-4D87-9EEE-B77544EC17E1}" srcOrd="1" destOrd="0" parTransId="{E63F0046-1F9F-43F0-AB4B-36F3C9FF6CCF}" sibTransId="{A887C780-0236-4D4A-B3B3-ECB4EEF67D4F}"/>
    <dgm:cxn modelId="{C0EF5B9A-4CC8-41BB-8149-B953DFAF191D}" type="presOf" srcId="{AFE2B3C7-DBDB-43A1-8512-FC2F3906B61A}" destId="{391FD8B8-1A34-45F6-892F-939CCA04E325}" srcOrd="0" destOrd="0" presId="urn:microsoft.com/office/officeart/2005/8/layout/venn3"/>
    <dgm:cxn modelId="{392E364D-F799-4C7F-A7FB-D9C1915FCF12}" srcId="{AFE2B3C7-DBDB-43A1-8512-FC2F3906B61A}" destId="{5DB5B54A-6000-42AA-9B8F-D1622010864A}" srcOrd="2" destOrd="0" parTransId="{9DD30AE5-8F91-4980-A2E4-54D452E5DA9C}" sibTransId="{54B53A98-1BF8-4395-BB57-F5E0A3577530}"/>
    <dgm:cxn modelId="{5E25BFDA-63C3-40D6-8A6A-40FA2FB1F1EF}" type="presOf" srcId="{2C89F311-9530-4E5B-8FE1-A2A70BE3B5D9}" destId="{8C788C17-F323-45CC-88CF-1F53517A4392}" srcOrd="0" destOrd="0" presId="urn:microsoft.com/office/officeart/2005/8/layout/venn3"/>
    <dgm:cxn modelId="{9680C9EF-C617-48C8-94D0-7F4897BABDD4}" srcId="{AFE2B3C7-DBDB-43A1-8512-FC2F3906B61A}" destId="{2C89F311-9530-4E5B-8FE1-A2A70BE3B5D9}" srcOrd="4" destOrd="0" parTransId="{82E8CD09-C57E-4FD6-BA24-ADC2B99B54C5}" sibTransId="{5B04FD9F-00D6-4730-8125-9D1ACE70E9C4}"/>
    <dgm:cxn modelId="{65CFBEB2-B21A-4269-A2A6-B02690A0A8C2}" type="presOf" srcId="{A66EE85B-2D75-4306-A4DD-C971D39D60C3}" destId="{401FF556-925D-4A41-8B1C-18AEBBE6A871}" srcOrd="0" destOrd="0" presId="urn:microsoft.com/office/officeart/2005/8/layout/venn3"/>
    <dgm:cxn modelId="{DD782591-9B40-467C-BE1C-5BE2FC46B8FF}" srcId="{AFE2B3C7-DBDB-43A1-8512-FC2F3906B61A}" destId="{A1154B9B-399A-4511-88A4-8FBA6BC4EAB9}" srcOrd="0" destOrd="0" parTransId="{35C0FC15-8608-4E4B-BE22-039CB06C9075}" sibTransId="{E196DF31-DD72-4CE7-A8E2-5925C18AAFD1}"/>
    <dgm:cxn modelId="{DE6C8C9F-6421-429E-BEA7-4824E2BBF541}" type="presOf" srcId="{A1154B9B-399A-4511-88A4-8FBA6BC4EAB9}" destId="{C6258F38-05A4-45D4-80E8-548D54B4FF5A}" srcOrd="0" destOrd="0" presId="urn:microsoft.com/office/officeart/2005/8/layout/venn3"/>
    <dgm:cxn modelId="{A3FD38AB-0964-427E-A160-A9EA99DBB2DA}" srcId="{AFE2B3C7-DBDB-43A1-8512-FC2F3906B61A}" destId="{A66EE85B-2D75-4306-A4DD-C971D39D60C3}" srcOrd="3" destOrd="0" parTransId="{E8DE6B63-6370-49F2-9EAB-0F26DC2569CD}" sibTransId="{A4DDE8C4-9327-416A-9149-945566A12D93}"/>
    <dgm:cxn modelId="{06315212-B814-43AA-A082-53D6D7640B23}" type="presOf" srcId="{559DFC84-4BFA-4D87-9EEE-B77544EC17E1}" destId="{06EC049D-CC35-44F7-A4B5-7786DA257AEB}" srcOrd="0" destOrd="0" presId="urn:microsoft.com/office/officeart/2005/8/layout/venn3"/>
    <dgm:cxn modelId="{EDC75803-136F-4930-8D23-3C326844E095}" type="presOf" srcId="{5DB5B54A-6000-42AA-9B8F-D1622010864A}" destId="{EF4D3E66-F866-4610-B7F9-92B37BB1E6C1}" srcOrd="0" destOrd="0" presId="urn:microsoft.com/office/officeart/2005/8/layout/venn3"/>
    <dgm:cxn modelId="{62D9F2F8-A63A-426D-9C22-6C55C50C5D77}" type="presParOf" srcId="{391FD8B8-1A34-45F6-892F-939CCA04E325}" destId="{C6258F38-05A4-45D4-80E8-548D54B4FF5A}" srcOrd="0" destOrd="0" presId="urn:microsoft.com/office/officeart/2005/8/layout/venn3"/>
    <dgm:cxn modelId="{F8E14681-91DD-4755-9B4A-9AABB5A3A95E}" type="presParOf" srcId="{391FD8B8-1A34-45F6-892F-939CCA04E325}" destId="{D403AF49-3949-4B9A-BE0C-F13B1D17CDB6}" srcOrd="1" destOrd="0" presId="urn:microsoft.com/office/officeart/2005/8/layout/venn3"/>
    <dgm:cxn modelId="{D4FDCDA6-F860-4A9C-86AE-218319AE8E13}" type="presParOf" srcId="{391FD8B8-1A34-45F6-892F-939CCA04E325}" destId="{06EC049D-CC35-44F7-A4B5-7786DA257AEB}" srcOrd="2" destOrd="0" presId="urn:microsoft.com/office/officeart/2005/8/layout/venn3"/>
    <dgm:cxn modelId="{5A271C94-67DF-4EAD-A906-B95F2DA7E891}" type="presParOf" srcId="{391FD8B8-1A34-45F6-892F-939CCA04E325}" destId="{78B9AEE5-3781-4ED0-81E2-2B1FCFCEC1A7}" srcOrd="3" destOrd="0" presId="urn:microsoft.com/office/officeart/2005/8/layout/venn3"/>
    <dgm:cxn modelId="{BAD71CAB-07BB-4DCB-9CE6-EBE039ECB219}" type="presParOf" srcId="{391FD8B8-1A34-45F6-892F-939CCA04E325}" destId="{EF4D3E66-F866-4610-B7F9-92B37BB1E6C1}" srcOrd="4" destOrd="0" presId="urn:microsoft.com/office/officeart/2005/8/layout/venn3"/>
    <dgm:cxn modelId="{C63A5680-D84E-4B9D-9B86-24C2B045DB73}" type="presParOf" srcId="{391FD8B8-1A34-45F6-892F-939CCA04E325}" destId="{11141BF4-5928-45A0-B0A4-989504BCC6D3}" srcOrd="5" destOrd="0" presId="urn:microsoft.com/office/officeart/2005/8/layout/venn3"/>
    <dgm:cxn modelId="{6A8F8798-5C8B-4D3D-8E8B-8D122567DB0A}" type="presParOf" srcId="{391FD8B8-1A34-45F6-892F-939CCA04E325}" destId="{401FF556-925D-4A41-8B1C-18AEBBE6A871}" srcOrd="6" destOrd="0" presId="urn:microsoft.com/office/officeart/2005/8/layout/venn3"/>
    <dgm:cxn modelId="{85DB839B-9AE1-4F4B-88F1-D0C4FCA86CF6}" type="presParOf" srcId="{391FD8B8-1A34-45F6-892F-939CCA04E325}" destId="{4B863A27-9857-45EB-A339-5F08F205DFEC}" srcOrd="7" destOrd="0" presId="urn:microsoft.com/office/officeart/2005/8/layout/venn3"/>
    <dgm:cxn modelId="{0955C2EF-C52D-4D75-9AAF-DCA4774BB202}" type="presParOf" srcId="{391FD8B8-1A34-45F6-892F-939CCA04E325}" destId="{8C788C17-F323-45CC-88CF-1F53517A4392}" srcOrd="8" destOrd="0" presId="urn:microsoft.com/office/officeart/2005/8/layout/venn3"/>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FE2B3C7-DBDB-43A1-8512-FC2F3906B61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1154B9B-399A-4511-88A4-8FBA6BC4EAB9}">
      <dgm:prSet phldrT="[Text]" custT="1"/>
      <dgm:spPr>
        <a:solidFill>
          <a:srgbClr val="00B050"/>
        </a:solidFill>
        <a:ln w="3175">
          <a:solidFill>
            <a:schemeClr val="bg1"/>
          </a:solidFill>
        </a:ln>
      </dgm:spPr>
      <dgm:t>
        <a:bodyPr/>
        <a:lstStyle/>
        <a:p>
          <a:pPr algn="ctr"/>
          <a:r>
            <a:rPr lang="en-US" sz="1400" b="0" dirty="0" smtClean="0">
              <a:latin typeface="Franklin Gothic Demi Cond" panose="020B0706030402020204" pitchFamily="34" charset="0"/>
            </a:rPr>
            <a:t>Reduction in the use of wood biomass</a:t>
          </a:r>
          <a:endParaRPr lang="en-US" sz="1400" b="0" dirty="0">
            <a:latin typeface="Franklin Gothic Demi Cond" panose="020B0706030402020204" pitchFamily="34" charset="0"/>
          </a:endParaRPr>
        </a:p>
      </dgm:t>
    </dgm:pt>
    <dgm:pt modelId="{35C0FC15-8608-4E4B-BE22-039CB06C9075}" type="parTrans" cxnId="{DD782591-9B40-467C-BE1C-5BE2FC46B8FF}">
      <dgm:prSet/>
      <dgm:spPr/>
      <dgm:t>
        <a:bodyPr/>
        <a:lstStyle/>
        <a:p>
          <a:endParaRPr lang="en-US"/>
        </a:p>
      </dgm:t>
    </dgm:pt>
    <dgm:pt modelId="{E196DF31-DD72-4CE7-A8E2-5925C18AAFD1}" type="sibTrans" cxnId="{DD782591-9B40-467C-BE1C-5BE2FC46B8FF}">
      <dgm:prSet/>
      <dgm:spPr/>
      <dgm:t>
        <a:bodyPr/>
        <a:lstStyle/>
        <a:p>
          <a:endParaRPr lang="en-US"/>
        </a:p>
      </dgm:t>
    </dgm:pt>
    <dgm:pt modelId="{559DFC84-4BFA-4D87-9EEE-B77544EC17E1}">
      <dgm:prSet phldrT="[Text]" custT="1"/>
      <dgm:spPr>
        <a:solidFill>
          <a:srgbClr val="CC2700"/>
        </a:solidFill>
        <a:ln w="3175">
          <a:solidFill>
            <a:schemeClr val="bg1"/>
          </a:solidFill>
        </a:ln>
      </dgm:spPr>
      <dgm:t>
        <a:bodyPr/>
        <a:lstStyle/>
        <a:p>
          <a:r>
            <a:rPr lang="en-US" sz="1400" b="0" dirty="0" smtClean="0">
              <a:latin typeface="Franklin Gothic Demi Cond" panose="020B0706030402020204" pitchFamily="34" charset="0"/>
            </a:rPr>
            <a:t>Investments</a:t>
          </a:r>
          <a:endParaRPr lang="en-US" sz="1400" b="0" dirty="0">
            <a:latin typeface="Franklin Gothic Demi Cond" panose="020B0706030402020204" pitchFamily="34" charset="0"/>
          </a:endParaRPr>
        </a:p>
      </dgm:t>
    </dgm:pt>
    <dgm:pt modelId="{E63F0046-1F9F-43F0-AB4B-36F3C9FF6CCF}" type="parTrans" cxnId="{A536066D-0714-48DD-BBD5-3583845E9031}">
      <dgm:prSet/>
      <dgm:spPr/>
      <dgm:t>
        <a:bodyPr/>
        <a:lstStyle/>
        <a:p>
          <a:endParaRPr lang="en-US"/>
        </a:p>
      </dgm:t>
    </dgm:pt>
    <dgm:pt modelId="{A887C780-0236-4D4A-B3B3-ECB4EEF67D4F}" type="sibTrans" cxnId="{A536066D-0714-48DD-BBD5-3583845E9031}">
      <dgm:prSet/>
      <dgm:spPr/>
      <dgm:t>
        <a:bodyPr/>
        <a:lstStyle/>
        <a:p>
          <a:endParaRPr lang="en-US"/>
        </a:p>
      </dgm:t>
    </dgm:pt>
    <dgm:pt modelId="{5DB5B54A-6000-42AA-9B8F-D1622010864A}">
      <dgm:prSet phldrT="[Text]" custT="1"/>
      <dgm:spPr>
        <a:solidFill>
          <a:srgbClr val="CC2700"/>
        </a:solidFill>
        <a:ln w="3175">
          <a:solidFill>
            <a:schemeClr val="bg1"/>
          </a:solidFill>
        </a:ln>
      </dgm:spPr>
      <dgm:t>
        <a:bodyPr/>
        <a:lstStyle/>
        <a:p>
          <a:r>
            <a:rPr lang="en-US" sz="1400" b="0" dirty="0" smtClean="0">
              <a:latin typeface="Franklin Gothic Demi Cond" panose="020B0706030402020204" pitchFamily="34" charset="0"/>
            </a:rPr>
            <a:t>Money savings for the supply of wood </a:t>
          </a:r>
          <a:endParaRPr lang="en-US" sz="1400" b="0" dirty="0">
            <a:latin typeface="Franklin Gothic Demi Cond" panose="020B0706030402020204" pitchFamily="34" charset="0"/>
          </a:endParaRPr>
        </a:p>
      </dgm:t>
    </dgm:pt>
    <dgm:pt modelId="{9DD30AE5-8F91-4980-A2E4-54D452E5DA9C}" type="parTrans" cxnId="{392E364D-F799-4C7F-A7FB-D9C1915FCF12}">
      <dgm:prSet/>
      <dgm:spPr/>
      <dgm:t>
        <a:bodyPr/>
        <a:lstStyle/>
        <a:p>
          <a:endParaRPr lang="en-US"/>
        </a:p>
      </dgm:t>
    </dgm:pt>
    <dgm:pt modelId="{54B53A98-1BF8-4395-BB57-F5E0A3577530}" type="sibTrans" cxnId="{392E364D-F799-4C7F-A7FB-D9C1915FCF12}">
      <dgm:prSet/>
      <dgm:spPr/>
      <dgm:t>
        <a:bodyPr/>
        <a:lstStyle/>
        <a:p>
          <a:endParaRPr lang="en-US"/>
        </a:p>
      </dgm:t>
    </dgm:pt>
    <dgm:pt modelId="{A66EE85B-2D75-4306-A4DD-C971D39D60C3}">
      <dgm:prSet phldrT="[Text]" custT="1"/>
      <dgm:spPr>
        <a:solidFill>
          <a:srgbClr val="CC2700"/>
        </a:solidFill>
        <a:ln w="3175">
          <a:solidFill>
            <a:schemeClr val="bg1"/>
          </a:solidFill>
        </a:ln>
      </dgm:spPr>
      <dgm:t>
        <a:bodyPr/>
        <a:lstStyle/>
        <a:p>
          <a:r>
            <a:rPr lang="en-US" sz="1400" b="0" dirty="0" smtClean="0">
              <a:latin typeface="Franklin Gothic Demi Cond" panose="020B0706030402020204" pitchFamily="34" charset="0"/>
            </a:rPr>
            <a:t>Cost of electricity</a:t>
          </a:r>
          <a:endParaRPr lang="en-US" sz="1400" b="0" dirty="0">
            <a:latin typeface="Franklin Gothic Demi Cond" panose="020B0706030402020204" pitchFamily="34" charset="0"/>
          </a:endParaRPr>
        </a:p>
      </dgm:t>
    </dgm:pt>
    <dgm:pt modelId="{E8DE6B63-6370-49F2-9EAB-0F26DC2569CD}" type="parTrans" cxnId="{A3FD38AB-0964-427E-A160-A9EA99DBB2DA}">
      <dgm:prSet/>
      <dgm:spPr/>
      <dgm:t>
        <a:bodyPr/>
        <a:lstStyle/>
        <a:p>
          <a:endParaRPr lang="en-US"/>
        </a:p>
      </dgm:t>
    </dgm:pt>
    <dgm:pt modelId="{A4DDE8C4-9327-416A-9149-945566A12D93}" type="sibTrans" cxnId="{A3FD38AB-0964-427E-A160-A9EA99DBB2DA}">
      <dgm:prSet/>
      <dgm:spPr/>
      <dgm:t>
        <a:bodyPr/>
        <a:lstStyle/>
        <a:p>
          <a:endParaRPr lang="en-US"/>
        </a:p>
      </dgm:t>
    </dgm:pt>
    <dgm:pt modelId="{2C89F311-9530-4E5B-8FE1-A2A70BE3B5D9}">
      <dgm:prSet phldrT="[Text]" custT="1"/>
      <dgm:spPr>
        <a:solidFill>
          <a:srgbClr val="FFC000"/>
        </a:solidFill>
        <a:ln w="3175">
          <a:solidFill>
            <a:schemeClr val="bg1"/>
          </a:solidFill>
        </a:ln>
      </dgm:spPr>
      <dgm:t>
        <a:bodyPr/>
        <a:lstStyle/>
        <a:p>
          <a:r>
            <a:rPr lang="en-US" sz="1400" b="0" dirty="0" smtClean="0">
              <a:latin typeface="Franklin Gothic Demi Cond" panose="020B0706030402020204" pitchFamily="34" charset="0"/>
            </a:rPr>
            <a:t>Creation of Capacity Building and dissemination of new technical know how</a:t>
          </a:r>
          <a:endParaRPr lang="en-US" sz="1400" b="0" dirty="0">
            <a:latin typeface="Franklin Gothic Demi Cond" panose="020B0706030402020204" pitchFamily="34" charset="0"/>
          </a:endParaRPr>
        </a:p>
      </dgm:t>
    </dgm:pt>
    <dgm:pt modelId="{82E8CD09-C57E-4FD6-BA24-ADC2B99B54C5}" type="parTrans" cxnId="{9680C9EF-C617-48C8-94D0-7F4897BABDD4}">
      <dgm:prSet/>
      <dgm:spPr/>
      <dgm:t>
        <a:bodyPr/>
        <a:lstStyle/>
        <a:p>
          <a:endParaRPr lang="en-US"/>
        </a:p>
      </dgm:t>
    </dgm:pt>
    <dgm:pt modelId="{5B04FD9F-00D6-4730-8125-9D1ACE70E9C4}" type="sibTrans" cxnId="{9680C9EF-C617-48C8-94D0-7F4897BABDD4}">
      <dgm:prSet/>
      <dgm:spPr/>
      <dgm:t>
        <a:bodyPr/>
        <a:lstStyle/>
        <a:p>
          <a:endParaRPr lang="en-US"/>
        </a:p>
      </dgm:t>
    </dgm:pt>
    <dgm:pt modelId="{391FD8B8-1A34-45F6-892F-939CCA04E325}" type="pres">
      <dgm:prSet presAssocID="{AFE2B3C7-DBDB-43A1-8512-FC2F3906B61A}" presName="Name0" presStyleCnt="0">
        <dgm:presLayoutVars>
          <dgm:dir/>
          <dgm:resizeHandles val="exact"/>
        </dgm:presLayoutVars>
      </dgm:prSet>
      <dgm:spPr/>
      <dgm:t>
        <a:bodyPr/>
        <a:lstStyle/>
        <a:p>
          <a:endParaRPr lang="en-US"/>
        </a:p>
      </dgm:t>
    </dgm:pt>
    <dgm:pt modelId="{C6258F38-05A4-45D4-80E8-548D54B4FF5A}" type="pres">
      <dgm:prSet presAssocID="{A1154B9B-399A-4511-88A4-8FBA6BC4EAB9}" presName="Name5" presStyleLbl="vennNode1" presStyleIdx="0" presStyleCnt="5" custLinFactNeighborX="2949" custLinFactNeighborY="-711">
        <dgm:presLayoutVars>
          <dgm:bulletEnabled val="1"/>
        </dgm:presLayoutVars>
      </dgm:prSet>
      <dgm:spPr/>
      <dgm:t>
        <a:bodyPr/>
        <a:lstStyle/>
        <a:p>
          <a:endParaRPr lang="en-US"/>
        </a:p>
      </dgm:t>
    </dgm:pt>
    <dgm:pt modelId="{D403AF49-3949-4B9A-BE0C-F13B1D17CDB6}" type="pres">
      <dgm:prSet presAssocID="{E196DF31-DD72-4CE7-A8E2-5925C18AAFD1}" presName="space" presStyleCnt="0"/>
      <dgm:spPr/>
    </dgm:pt>
    <dgm:pt modelId="{06EC049D-CC35-44F7-A4B5-7786DA257AEB}" type="pres">
      <dgm:prSet presAssocID="{559DFC84-4BFA-4D87-9EEE-B77544EC17E1}" presName="Name5" presStyleLbl="vennNode1" presStyleIdx="1" presStyleCnt="5">
        <dgm:presLayoutVars>
          <dgm:bulletEnabled val="1"/>
        </dgm:presLayoutVars>
      </dgm:prSet>
      <dgm:spPr/>
      <dgm:t>
        <a:bodyPr/>
        <a:lstStyle/>
        <a:p>
          <a:endParaRPr lang="en-US"/>
        </a:p>
      </dgm:t>
    </dgm:pt>
    <dgm:pt modelId="{78B9AEE5-3781-4ED0-81E2-2B1FCFCEC1A7}" type="pres">
      <dgm:prSet presAssocID="{A887C780-0236-4D4A-B3B3-ECB4EEF67D4F}" presName="space" presStyleCnt="0"/>
      <dgm:spPr/>
    </dgm:pt>
    <dgm:pt modelId="{EF4D3E66-F866-4610-B7F9-92B37BB1E6C1}" type="pres">
      <dgm:prSet presAssocID="{5DB5B54A-6000-42AA-9B8F-D1622010864A}" presName="Name5" presStyleLbl="vennNode1" presStyleIdx="2" presStyleCnt="5">
        <dgm:presLayoutVars>
          <dgm:bulletEnabled val="1"/>
        </dgm:presLayoutVars>
      </dgm:prSet>
      <dgm:spPr/>
      <dgm:t>
        <a:bodyPr/>
        <a:lstStyle/>
        <a:p>
          <a:endParaRPr lang="en-US"/>
        </a:p>
      </dgm:t>
    </dgm:pt>
    <dgm:pt modelId="{11141BF4-5928-45A0-B0A4-989504BCC6D3}" type="pres">
      <dgm:prSet presAssocID="{54B53A98-1BF8-4395-BB57-F5E0A3577530}" presName="space" presStyleCnt="0"/>
      <dgm:spPr/>
    </dgm:pt>
    <dgm:pt modelId="{401FF556-925D-4A41-8B1C-18AEBBE6A871}" type="pres">
      <dgm:prSet presAssocID="{A66EE85B-2D75-4306-A4DD-C971D39D60C3}" presName="Name5" presStyleLbl="vennNode1" presStyleIdx="3" presStyleCnt="5">
        <dgm:presLayoutVars>
          <dgm:bulletEnabled val="1"/>
        </dgm:presLayoutVars>
      </dgm:prSet>
      <dgm:spPr/>
      <dgm:t>
        <a:bodyPr/>
        <a:lstStyle/>
        <a:p>
          <a:endParaRPr lang="en-US"/>
        </a:p>
      </dgm:t>
    </dgm:pt>
    <dgm:pt modelId="{4B863A27-9857-45EB-A339-5F08F205DFEC}" type="pres">
      <dgm:prSet presAssocID="{A4DDE8C4-9327-416A-9149-945566A12D93}" presName="space" presStyleCnt="0"/>
      <dgm:spPr/>
    </dgm:pt>
    <dgm:pt modelId="{8C788C17-F323-45CC-88CF-1F53517A4392}" type="pres">
      <dgm:prSet presAssocID="{2C89F311-9530-4E5B-8FE1-A2A70BE3B5D9}" presName="Name5" presStyleLbl="vennNode1" presStyleIdx="4" presStyleCnt="5">
        <dgm:presLayoutVars>
          <dgm:bulletEnabled val="1"/>
        </dgm:presLayoutVars>
      </dgm:prSet>
      <dgm:spPr/>
      <dgm:t>
        <a:bodyPr/>
        <a:lstStyle/>
        <a:p>
          <a:endParaRPr lang="en-US"/>
        </a:p>
      </dgm:t>
    </dgm:pt>
  </dgm:ptLst>
  <dgm:cxnLst>
    <dgm:cxn modelId="{9680C9EF-C617-48C8-94D0-7F4897BABDD4}" srcId="{AFE2B3C7-DBDB-43A1-8512-FC2F3906B61A}" destId="{2C89F311-9530-4E5B-8FE1-A2A70BE3B5D9}" srcOrd="4" destOrd="0" parTransId="{82E8CD09-C57E-4FD6-BA24-ADC2B99B54C5}" sibTransId="{5B04FD9F-00D6-4730-8125-9D1ACE70E9C4}"/>
    <dgm:cxn modelId="{0520D154-D632-4739-83D9-45845305B532}" type="presOf" srcId="{A1154B9B-399A-4511-88A4-8FBA6BC4EAB9}" destId="{C6258F38-05A4-45D4-80E8-548D54B4FF5A}" srcOrd="0" destOrd="0" presId="urn:microsoft.com/office/officeart/2005/8/layout/venn3"/>
    <dgm:cxn modelId="{AC2CA24B-4ABD-422D-8A10-09FB4D9F6546}" type="presOf" srcId="{A66EE85B-2D75-4306-A4DD-C971D39D60C3}" destId="{401FF556-925D-4A41-8B1C-18AEBBE6A871}" srcOrd="0" destOrd="0" presId="urn:microsoft.com/office/officeart/2005/8/layout/venn3"/>
    <dgm:cxn modelId="{7251AB2C-157C-4D4F-8DD8-AA9B5F13ADED}" type="presOf" srcId="{559DFC84-4BFA-4D87-9EEE-B77544EC17E1}" destId="{06EC049D-CC35-44F7-A4B5-7786DA257AEB}" srcOrd="0" destOrd="0" presId="urn:microsoft.com/office/officeart/2005/8/layout/venn3"/>
    <dgm:cxn modelId="{BB241657-CBDF-4EF8-960A-0E434D49036C}" type="presOf" srcId="{AFE2B3C7-DBDB-43A1-8512-FC2F3906B61A}" destId="{391FD8B8-1A34-45F6-892F-939CCA04E325}" srcOrd="0" destOrd="0" presId="urn:microsoft.com/office/officeart/2005/8/layout/venn3"/>
    <dgm:cxn modelId="{A536066D-0714-48DD-BBD5-3583845E9031}" srcId="{AFE2B3C7-DBDB-43A1-8512-FC2F3906B61A}" destId="{559DFC84-4BFA-4D87-9EEE-B77544EC17E1}" srcOrd="1" destOrd="0" parTransId="{E63F0046-1F9F-43F0-AB4B-36F3C9FF6CCF}" sibTransId="{A887C780-0236-4D4A-B3B3-ECB4EEF67D4F}"/>
    <dgm:cxn modelId="{A3FD38AB-0964-427E-A160-A9EA99DBB2DA}" srcId="{AFE2B3C7-DBDB-43A1-8512-FC2F3906B61A}" destId="{A66EE85B-2D75-4306-A4DD-C971D39D60C3}" srcOrd="3" destOrd="0" parTransId="{E8DE6B63-6370-49F2-9EAB-0F26DC2569CD}" sibTransId="{A4DDE8C4-9327-416A-9149-945566A12D93}"/>
    <dgm:cxn modelId="{1F5DB4AF-CEA2-469A-926B-C2E69E541839}" type="presOf" srcId="{2C89F311-9530-4E5B-8FE1-A2A70BE3B5D9}" destId="{8C788C17-F323-45CC-88CF-1F53517A4392}" srcOrd="0" destOrd="0" presId="urn:microsoft.com/office/officeart/2005/8/layout/venn3"/>
    <dgm:cxn modelId="{DD782591-9B40-467C-BE1C-5BE2FC46B8FF}" srcId="{AFE2B3C7-DBDB-43A1-8512-FC2F3906B61A}" destId="{A1154B9B-399A-4511-88A4-8FBA6BC4EAB9}" srcOrd="0" destOrd="0" parTransId="{35C0FC15-8608-4E4B-BE22-039CB06C9075}" sibTransId="{E196DF31-DD72-4CE7-A8E2-5925C18AAFD1}"/>
    <dgm:cxn modelId="{181B9B2E-4567-4D56-A827-388EBEE57A52}" type="presOf" srcId="{5DB5B54A-6000-42AA-9B8F-D1622010864A}" destId="{EF4D3E66-F866-4610-B7F9-92B37BB1E6C1}" srcOrd="0" destOrd="0" presId="urn:microsoft.com/office/officeart/2005/8/layout/venn3"/>
    <dgm:cxn modelId="{392E364D-F799-4C7F-A7FB-D9C1915FCF12}" srcId="{AFE2B3C7-DBDB-43A1-8512-FC2F3906B61A}" destId="{5DB5B54A-6000-42AA-9B8F-D1622010864A}" srcOrd="2" destOrd="0" parTransId="{9DD30AE5-8F91-4980-A2E4-54D452E5DA9C}" sibTransId="{54B53A98-1BF8-4395-BB57-F5E0A3577530}"/>
    <dgm:cxn modelId="{65EDF7D6-DF26-4A3C-BDE6-394FA80DE439}" type="presParOf" srcId="{391FD8B8-1A34-45F6-892F-939CCA04E325}" destId="{C6258F38-05A4-45D4-80E8-548D54B4FF5A}" srcOrd="0" destOrd="0" presId="urn:microsoft.com/office/officeart/2005/8/layout/venn3"/>
    <dgm:cxn modelId="{F91D1868-794E-4230-8EEC-9C82971EA23E}" type="presParOf" srcId="{391FD8B8-1A34-45F6-892F-939CCA04E325}" destId="{D403AF49-3949-4B9A-BE0C-F13B1D17CDB6}" srcOrd="1" destOrd="0" presId="urn:microsoft.com/office/officeart/2005/8/layout/venn3"/>
    <dgm:cxn modelId="{EAB9C23C-EA97-4652-9DAF-B7B1C5B61211}" type="presParOf" srcId="{391FD8B8-1A34-45F6-892F-939CCA04E325}" destId="{06EC049D-CC35-44F7-A4B5-7786DA257AEB}" srcOrd="2" destOrd="0" presId="urn:microsoft.com/office/officeart/2005/8/layout/venn3"/>
    <dgm:cxn modelId="{65631F34-C03B-45F7-90EA-E50B8C8A403B}" type="presParOf" srcId="{391FD8B8-1A34-45F6-892F-939CCA04E325}" destId="{78B9AEE5-3781-4ED0-81E2-2B1FCFCEC1A7}" srcOrd="3" destOrd="0" presId="urn:microsoft.com/office/officeart/2005/8/layout/venn3"/>
    <dgm:cxn modelId="{E3F1DF35-55AE-48AC-9C36-5999BC2B9F53}" type="presParOf" srcId="{391FD8B8-1A34-45F6-892F-939CCA04E325}" destId="{EF4D3E66-F866-4610-B7F9-92B37BB1E6C1}" srcOrd="4" destOrd="0" presId="urn:microsoft.com/office/officeart/2005/8/layout/venn3"/>
    <dgm:cxn modelId="{0251F7A0-47DD-4DFB-B4CB-1D5C264B7244}" type="presParOf" srcId="{391FD8B8-1A34-45F6-892F-939CCA04E325}" destId="{11141BF4-5928-45A0-B0A4-989504BCC6D3}" srcOrd="5" destOrd="0" presId="urn:microsoft.com/office/officeart/2005/8/layout/venn3"/>
    <dgm:cxn modelId="{110EEA69-6B83-4E30-A21C-640D6ED21F92}" type="presParOf" srcId="{391FD8B8-1A34-45F6-892F-939CCA04E325}" destId="{401FF556-925D-4A41-8B1C-18AEBBE6A871}" srcOrd="6" destOrd="0" presId="urn:microsoft.com/office/officeart/2005/8/layout/venn3"/>
    <dgm:cxn modelId="{E0614437-3D53-4698-A3ED-5E40F8E00BBB}" type="presParOf" srcId="{391FD8B8-1A34-45F6-892F-939CCA04E325}" destId="{4B863A27-9857-45EB-A339-5F08F205DFEC}" srcOrd="7" destOrd="0" presId="urn:microsoft.com/office/officeart/2005/8/layout/venn3"/>
    <dgm:cxn modelId="{F4085DE0-D430-4B6B-8256-6F794DFDD1C2}" type="presParOf" srcId="{391FD8B8-1A34-45F6-892F-939CCA04E325}" destId="{8C788C17-F323-45CC-88CF-1F53517A4392}" srcOrd="8" destOrd="0" presId="urn:microsoft.com/office/officeart/2005/8/layout/venn3"/>
  </dgm:cxnLst>
  <dgm:bg>
    <a:solidFill>
      <a:schemeClr val="bg1"/>
    </a:solid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solidFill>
          <a:srgbClr val="000048"/>
        </a:solid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no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no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17587">
        <dgm:presLayoutVars>
          <dgm:chMax val="0"/>
          <dgm:chPref val="0"/>
          <dgm:bulletEnabled val="1"/>
        </dgm:presLayoutVars>
      </dgm:prSet>
      <dgm:spPr/>
      <dgm:t>
        <a:bodyPr/>
        <a:lstStyle/>
        <a:p>
          <a:endParaRPr lang="it-IT"/>
        </a:p>
      </dgm:t>
    </dgm:pt>
  </dgm:ptLst>
  <dgm:cxnLst>
    <dgm:cxn modelId="{5C5676C8-AD18-41CB-AE6B-04A8F971A9EB}" type="presOf" srcId="{E3150D01-9DE3-4162-8E03-469775220B1D}" destId="{EB2B68B9-0341-42E2-80B7-9EE8A3E55649}" srcOrd="0" destOrd="0" presId="urn:microsoft.com/office/officeart/2005/8/layout/chevron1"/>
    <dgm:cxn modelId="{A12425C2-ABDF-4A59-985F-12006A22D8A7}" srcId="{E3150D01-9DE3-4162-8E03-469775220B1D}" destId="{8DFFB106-FB37-493E-BECB-34DFDC465CD1}" srcOrd="0" destOrd="0" parTransId="{EE80F8B8-8E19-4099-838C-CD26944FB346}" sibTransId="{E6DC5ED9-C50E-414E-BE7C-3EE86D389499}"/>
    <dgm:cxn modelId="{763D2F4B-497B-484F-9363-0A4DA178D026}" type="presOf" srcId="{8DFFB106-FB37-493E-BECB-34DFDC465CD1}" destId="{8CD48F8A-D45D-450C-967C-1F77D15E8550}" srcOrd="0" destOrd="0" presId="urn:microsoft.com/office/officeart/2005/8/layout/chevron1"/>
    <dgm:cxn modelId="{E3368610-3B0F-4FFD-A9E4-E9864EF5F31D}" type="presOf" srcId="{0CF4F0AE-4E6A-48B2-B654-9100CFD9E042}" destId="{7B44D013-CE83-4284-AB86-20B210FF6925}" srcOrd="0" destOrd="0" presId="urn:microsoft.com/office/officeart/2005/8/layout/chevron1"/>
    <dgm:cxn modelId="{566DD48E-5EB0-44C4-AE9F-4CB19531D882}" type="presOf" srcId="{70616082-B8BA-4AD7-8DE4-6ACC8F4625E6}" destId="{1E9FDD9B-9D6C-4C4F-A2B9-118B738E40C1}" srcOrd="0" destOrd="0" presId="urn:microsoft.com/office/officeart/2005/8/layout/chevron1"/>
    <dgm:cxn modelId="{0F08CBDC-F408-4B15-9FC1-30D089D8C9CE}" srcId="{E3150D01-9DE3-4162-8E03-469775220B1D}" destId="{0CF4F0AE-4E6A-48B2-B654-9100CFD9E042}" srcOrd="2" destOrd="0" parTransId="{934C6EBB-3287-4809-9621-F9B83F9C1336}" sibTransId="{5100420D-F369-4336-893E-57D3013083C0}"/>
    <dgm:cxn modelId="{5834F756-0B75-47B4-B591-83AEBB6353B0}" srcId="{E3150D01-9DE3-4162-8E03-469775220B1D}" destId="{70616082-B8BA-4AD7-8DE4-6ACC8F4625E6}" srcOrd="1" destOrd="0" parTransId="{F8B4C3FB-DBD7-4925-B25C-47E0B4307074}" sibTransId="{4FC76A86-850A-4C42-BA3B-9D3376B6D7FC}"/>
    <dgm:cxn modelId="{D18A1FEB-2493-41A4-B731-B3B78804C734}" type="presParOf" srcId="{EB2B68B9-0341-42E2-80B7-9EE8A3E55649}" destId="{8CD48F8A-D45D-450C-967C-1F77D15E8550}" srcOrd="0" destOrd="0" presId="urn:microsoft.com/office/officeart/2005/8/layout/chevron1"/>
    <dgm:cxn modelId="{B3AA26AB-E456-4C6E-89DD-F173528B80A8}" type="presParOf" srcId="{EB2B68B9-0341-42E2-80B7-9EE8A3E55649}" destId="{67295CD0-2439-428E-979F-22A17BEAE816}" srcOrd="1" destOrd="0" presId="urn:microsoft.com/office/officeart/2005/8/layout/chevron1"/>
    <dgm:cxn modelId="{E7039911-89B5-4523-BFA8-89E461D9B4AE}" type="presParOf" srcId="{EB2B68B9-0341-42E2-80B7-9EE8A3E55649}" destId="{1E9FDD9B-9D6C-4C4F-A2B9-118B738E40C1}" srcOrd="2" destOrd="0" presId="urn:microsoft.com/office/officeart/2005/8/layout/chevron1"/>
    <dgm:cxn modelId="{020CA22E-FF4D-45A2-8AA1-BB82591C1EC8}" type="presParOf" srcId="{EB2B68B9-0341-42E2-80B7-9EE8A3E55649}" destId="{C616738B-E833-4F8A-9C54-FB1EC35726E1}" srcOrd="3" destOrd="0" presId="urn:microsoft.com/office/officeart/2005/8/layout/chevron1"/>
    <dgm:cxn modelId="{1CBE0586-FDDD-4121-8006-8503AA0CB760}"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FE2B3C7-DBDB-43A1-8512-FC2F3906B61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1154B9B-399A-4511-88A4-8FBA6BC4EAB9}">
      <dgm:prSet phldrT="[Text]" custT="1"/>
      <dgm:spPr>
        <a:solidFill>
          <a:srgbClr val="00B050"/>
        </a:solidFill>
        <a:ln w="3175">
          <a:solidFill>
            <a:schemeClr val="bg1"/>
          </a:solidFill>
        </a:ln>
      </dgm:spPr>
      <dgm:t>
        <a:bodyPr/>
        <a:lstStyle/>
        <a:p>
          <a:pPr algn="ctr"/>
          <a:r>
            <a:rPr lang="en-US" sz="1400" b="0" dirty="0" smtClean="0">
              <a:latin typeface="Franklin Gothic Demi Cond" panose="020B0706030402020204" pitchFamily="34" charset="0"/>
            </a:rPr>
            <a:t>Reduction in the use of wood biomass</a:t>
          </a:r>
          <a:endParaRPr lang="en-US" sz="1400" b="0" dirty="0">
            <a:latin typeface="Franklin Gothic Demi Cond" panose="020B0706030402020204" pitchFamily="34" charset="0"/>
          </a:endParaRPr>
        </a:p>
      </dgm:t>
    </dgm:pt>
    <dgm:pt modelId="{35C0FC15-8608-4E4B-BE22-039CB06C9075}" type="parTrans" cxnId="{DD782591-9B40-467C-BE1C-5BE2FC46B8FF}">
      <dgm:prSet/>
      <dgm:spPr/>
      <dgm:t>
        <a:bodyPr/>
        <a:lstStyle/>
        <a:p>
          <a:endParaRPr lang="en-US"/>
        </a:p>
      </dgm:t>
    </dgm:pt>
    <dgm:pt modelId="{E196DF31-DD72-4CE7-A8E2-5925C18AAFD1}" type="sibTrans" cxnId="{DD782591-9B40-467C-BE1C-5BE2FC46B8FF}">
      <dgm:prSet/>
      <dgm:spPr/>
      <dgm:t>
        <a:bodyPr/>
        <a:lstStyle/>
        <a:p>
          <a:endParaRPr lang="en-US"/>
        </a:p>
      </dgm:t>
    </dgm:pt>
    <dgm:pt modelId="{559DFC84-4BFA-4D87-9EEE-B77544EC17E1}">
      <dgm:prSet phldrT="[Text]" custT="1"/>
      <dgm:spPr>
        <a:solidFill>
          <a:srgbClr val="EAEAEA"/>
        </a:solidFill>
        <a:ln w="3175">
          <a:solidFill>
            <a:schemeClr val="bg1"/>
          </a:solidFill>
        </a:ln>
      </dgm:spPr>
      <dgm:t>
        <a:bodyPr/>
        <a:lstStyle/>
        <a:p>
          <a:r>
            <a:rPr lang="en-US" sz="1400" b="0" dirty="0" smtClean="0">
              <a:solidFill>
                <a:srgbClr val="C0C0C0"/>
              </a:solidFill>
              <a:latin typeface="Franklin Gothic Demi Cond" panose="020B0706030402020204" pitchFamily="34" charset="0"/>
            </a:rPr>
            <a:t>Investments</a:t>
          </a:r>
          <a:endParaRPr lang="en-US" sz="1400" b="0" dirty="0">
            <a:solidFill>
              <a:srgbClr val="C0C0C0"/>
            </a:solidFill>
            <a:latin typeface="Franklin Gothic Demi Cond" panose="020B0706030402020204" pitchFamily="34" charset="0"/>
          </a:endParaRPr>
        </a:p>
      </dgm:t>
    </dgm:pt>
    <dgm:pt modelId="{E63F0046-1F9F-43F0-AB4B-36F3C9FF6CCF}" type="parTrans" cxnId="{A536066D-0714-48DD-BBD5-3583845E9031}">
      <dgm:prSet/>
      <dgm:spPr/>
      <dgm:t>
        <a:bodyPr/>
        <a:lstStyle/>
        <a:p>
          <a:endParaRPr lang="en-US"/>
        </a:p>
      </dgm:t>
    </dgm:pt>
    <dgm:pt modelId="{A887C780-0236-4D4A-B3B3-ECB4EEF67D4F}" type="sibTrans" cxnId="{A536066D-0714-48DD-BBD5-3583845E9031}">
      <dgm:prSet/>
      <dgm:spPr/>
      <dgm:t>
        <a:bodyPr/>
        <a:lstStyle/>
        <a:p>
          <a:endParaRPr lang="en-US"/>
        </a:p>
      </dgm:t>
    </dgm:pt>
    <dgm:pt modelId="{5DB5B54A-6000-42AA-9B8F-D1622010864A}">
      <dgm:prSet phldrT="[Text]" custT="1"/>
      <dgm:spPr>
        <a:solidFill>
          <a:srgbClr val="CC2700"/>
        </a:solidFill>
        <a:ln w="3175">
          <a:solidFill>
            <a:schemeClr val="bg1"/>
          </a:solidFill>
        </a:ln>
      </dgm:spPr>
      <dgm:t>
        <a:bodyPr/>
        <a:lstStyle/>
        <a:p>
          <a:r>
            <a:rPr lang="en-US" sz="1400" b="0" dirty="0" smtClean="0">
              <a:latin typeface="Franklin Gothic Demi Cond" panose="020B0706030402020204" pitchFamily="34" charset="0"/>
            </a:rPr>
            <a:t>Money savings for the supply of wood </a:t>
          </a:r>
          <a:endParaRPr lang="en-US" sz="1400" b="0" dirty="0">
            <a:latin typeface="Franklin Gothic Demi Cond" panose="020B0706030402020204" pitchFamily="34" charset="0"/>
          </a:endParaRPr>
        </a:p>
      </dgm:t>
    </dgm:pt>
    <dgm:pt modelId="{9DD30AE5-8F91-4980-A2E4-54D452E5DA9C}" type="parTrans" cxnId="{392E364D-F799-4C7F-A7FB-D9C1915FCF12}">
      <dgm:prSet/>
      <dgm:spPr/>
      <dgm:t>
        <a:bodyPr/>
        <a:lstStyle/>
        <a:p>
          <a:endParaRPr lang="en-US"/>
        </a:p>
      </dgm:t>
    </dgm:pt>
    <dgm:pt modelId="{54B53A98-1BF8-4395-BB57-F5E0A3577530}" type="sibTrans" cxnId="{392E364D-F799-4C7F-A7FB-D9C1915FCF12}">
      <dgm:prSet/>
      <dgm:spPr/>
      <dgm:t>
        <a:bodyPr/>
        <a:lstStyle/>
        <a:p>
          <a:endParaRPr lang="en-US"/>
        </a:p>
      </dgm:t>
    </dgm:pt>
    <dgm:pt modelId="{A66EE85B-2D75-4306-A4DD-C971D39D60C3}">
      <dgm:prSet phldrT="[Text]" custT="1"/>
      <dgm:spPr>
        <a:solidFill>
          <a:srgbClr val="CC2700"/>
        </a:solidFill>
        <a:ln w="3175">
          <a:solidFill>
            <a:schemeClr val="bg1"/>
          </a:solidFill>
        </a:ln>
      </dgm:spPr>
      <dgm:t>
        <a:bodyPr/>
        <a:lstStyle/>
        <a:p>
          <a:r>
            <a:rPr lang="en-US" sz="1400" b="0" dirty="0" smtClean="0">
              <a:latin typeface="Franklin Gothic Demi Cond" panose="020B0706030402020204" pitchFamily="34" charset="0"/>
            </a:rPr>
            <a:t>Cost of electricity</a:t>
          </a:r>
          <a:endParaRPr lang="en-US" sz="1400" b="0" dirty="0">
            <a:latin typeface="Franklin Gothic Demi Cond" panose="020B0706030402020204" pitchFamily="34" charset="0"/>
          </a:endParaRPr>
        </a:p>
      </dgm:t>
    </dgm:pt>
    <dgm:pt modelId="{E8DE6B63-6370-49F2-9EAB-0F26DC2569CD}" type="parTrans" cxnId="{A3FD38AB-0964-427E-A160-A9EA99DBB2DA}">
      <dgm:prSet/>
      <dgm:spPr/>
      <dgm:t>
        <a:bodyPr/>
        <a:lstStyle/>
        <a:p>
          <a:endParaRPr lang="en-US"/>
        </a:p>
      </dgm:t>
    </dgm:pt>
    <dgm:pt modelId="{A4DDE8C4-9327-416A-9149-945566A12D93}" type="sibTrans" cxnId="{A3FD38AB-0964-427E-A160-A9EA99DBB2DA}">
      <dgm:prSet/>
      <dgm:spPr/>
      <dgm:t>
        <a:bodyPr/>
        <a:lstStyle/>
        <a:p>
          <a:endParaRPr lang="en-US"/>
        </a:p>
      </dgm:t>
    </dgm:pt>
    <dgm:pt modelId="{2C89F311-9530-4E5B-8FE1-A2A70BE3B5D9}">
      <dgm:prSet phldrT="[Text]" custT="1"/>
      <dgm:spPr>
        <a:solidFill>
          <a:srgbClr val="FFC000"/>
        </a:solidFill>
        <a:ln w="3175">
          <a:solidFill>
            <a:schemeClr val="bg1"/>
          </a:solidFill>
        </a:ln>
      </dgm:spPr>
      <dgm:t>
        <a:bodyPr/>
        <a:lstStyle/>
        <a:p>
          <a:r>
            <a:rPr lang="en-US" sz="1400" b="0" dirty="0" smtClean="0">
              <a:latin typeface="Franklin Gothic Demi Cond" panose="020B0706030402020204" pitchFamily="34" charset="0"/>
            </a:rPr>
            <a:t>Creation of Capacity Building and dissemination of new technical know how</a:t>
          </a:r>
          <a:endParaRPr lang="en-US" sz="1400" b="0" dirty="0">
            <a:latin typeface="Franklin Gothic Demi Cond" panose="020B0706030402020204" pitchFamily="34" charset="0"/>
          </a:endParaRPr>
        </a:p>
      </dgm:t>
    </dgm:pt>
    <dgm:pt modelId="{82E8CD09-C57E-4FD6-BA24-ADC2B99B54C5}" type="parTrans" cxnId="{9680C9EF-C617-48C8-94D0-7F4897BABDD4}">
      <dgm:prSet/>
      <dgm:spPr/>
      <dgm:t>
        <a:bodyPr/>
        <a:lstStyle/>
        <a:p>
          <a:endParaRPr lang="en-US"/>
        </a:p>
      </dgm:t>
    </dgm:pt>
    <dgm:pt modelId="{5B04FD9F-00D6-4730-8125-9D1ACE70E9C4}" type="sibTrans" cxnId="{9680C9EF-C617-48C8-94D0-7F4897BABDD4}">
      <dgm:prSet/>
      <dgm:spPr/>
      <dgm:t>
        <a:bodyPr/>
        <a:lstStyle/>
        <a:p>
          <a:endParaRPr lang="en-US"/>
        </a:p>
      </dgm:t>
    </dgm:pt>
    <dgm:pt modelId="{391FD8B8-1A34-45F6-892F-939CCA04E325}" type="pres">
      <dgm:prSet presAssocID="{AFE2B3C7-DBDB-43A1-8512-FC2F3906B61A}" presName="Name0" presStyleCnt="0">
        <dgm:presLayoutVars>
          <dgm:dir/>
          <dgm:resizeHandles val="exact"/>
        </dgm:presLayoutVars>
      </dgm:prSet>
      <dgm:spPr/>
      <dgm:t>
        <a:bodyPr/>
        <a:lstStyle/>
        <a:p>
          <a:endParaRPr lang="en-US"/>
        </a:p>
      </dgm:t>
    </dgm:pt>
    <dgm:pt modelId="{C6258F38-05A4-45D4-80E8-548D54B4FF5A}" type="pres">
      <dgm:prSet presAssocID="{A1154B9B-399A-4511-88A4-8FBA6BC4EAB9}" presName="Name5" presStyleLbl="vennNode1" presStyleIdx="0" presStyleCnt="5" custLinFactNeighborX="2949" custLinFactNeighborY="-711">
        <dgm:presLayoutVars>
          <dgm:bulletEnabled val="1"/>
        </dgm:presLayoutVars>
      </dgm:prSet>
      <dgm:spPr/>
      <dgm:t>
        <a:bodyPr/>
        <a:lstStyle/>
        <a:p>
          <a:endParaRPr lang="en-US"/>
        </a:p>
      </dgm:t>
    </dgm:pt>
    <dgm:pt modelId="{D403AF49-3949-4B9A-BE0C-F13B1D17CDB6}" type="pres">
      <dgm:prSet presAssocID="{E196DF31-DD72-4CE7-A8E2-5925C18AAFD1}" presName="space" presStyleCnt="0"/>
      <dgm:spPr/>
    </dgm:pt>
    <dgm:pt modelId="{06EC049D-CC35-44F7-A4B5-7786DA257AEB}" type="pres">
      <dgm:prSet presAssocID="{559DFC84-4BFA-4D87-9EEE-B77544EC17E1}" presName="Name5" presStyleLbl="vennNode1" presStyleIdx="1" presStyleCnt="5">
        <dgm:presLayoutVars>
          <dgm:bulletEnabled val="1"/>
        </dgm:presLayoutVars>
      </dgm:prSet>
      <dgm:spPr/>
      <dgm:t>
        <a:bodyPr/>
        <a:lstStyle/>
        <a:p>
          <a:endParaRPr lang="en-US"/>
        </a:p>
      </dgm:t>
    </dgm:pt>
    <dgm:pt modelId="{78B9AEE5-3781-4ED0-81E2-2B1FCFCEC1A7}" type="pres">
      <dgm:prSet presAssocID="{A887C780-0236-4D4A-B3B3-ECB4EEF67D4F}" presName="space" presStyleCnt="0"/>
      <dgm:spPr/>
    </dgm:pt>
    <dgm:pt modelId="{EF4D3E66-F866-4610-B7F9-92B37BB1E6C1}" type="pres">
      <dgm:prSet presAssocID="{5DB5B54A-6000-42AA-9B8F-D1622010864A}" presName="Name5" presStyleLbl="vennNode1" presStyleIdx="2" presStyleCnt="5">
        <dgm:presLayoutVars>
          <dgm:bulletEnabled val="1"/>
        </dgm:presLayoutVars>
      </dgm:prSet>
      <dgm:spPr/>
      <dgm:t>
        <a:bodyPr/>
        <a:lstStyle/>
        <a:p>
          <a:endParaRPr lang="en-US"/>
        </a:p>
      </dgm:t>
    </dgm:pt>
    <dgm:pt modelId="{11141BF4-5928-45A0-B0A4-989504BCC6D3}" type="pres">
      <dgm:prSet presAssocID="{54B53A98-1BF8-4395-BB57-F5E0A3577530}" presName="space" presStyleCnt="0"/>
      <dgm:spPr/>
    </dgm:pt>
    <dgm:pt modelId="{401FF556-925D-4A41-8B1C-18AEBBE6A871}" type="pres">
      <dgm:prSet presAssocID="{A66EE85B-2D75-4306-A4DD-C971D39D60C3}" presName="Name5" presStyleLbl="vennNode1" presStyleIdx="3" presStyleCnt="5">
        <dgm:presLayoutVars>
          <dgm:bulletEnabled val="1"/>
        </dgm:presLayoutVars>
      </dgm:prSet>
      <dgm:spPr/>
      <dgm:t>
        <a:bodyPr/>
        <a:lstStyle/>
        <a:p>
          <a:endParaRPr lang="en-US"/>
        </a:p>
      </dgm:t>
    </dgm:pt>
    <dgm:pt modelId="{4B863A27-9857-45EB-A339-5F08F205DFEC}" type="pres">
      <dgm:prSet presAssocID="{A4DDE8C4-9327-416A-9149-945566A12D93}" presName="space" presStyleCnt="0"/>
      <dgm:spPr/>
    </dgm:pt>
    <dgm:pt modelId="{8C788C17-F323-45CC-88CF-1F53517A4392}" type="pres">
      <dgm:prSet presAssocID="{2C89F311-9530-4E5B-8FE1-A2A70BE3B5D9}" presName="Name5" presStyleLbl="vennNode1" presStyleIdx="4" presStyleCnt="5">
        <dgm:presLayoutVars>
          <dgm:bulletEnabled val="1"/>
        </dgm:presLayoutVars>
      </dgm:prSet>
      <dgm:spPr/>
      <dgm:t>
        <a:bodyPr/>
        <a:lstStyle/>
        <a:p>
          <a:endParaRPr lang="en-US"/>
        </a:p>
      </dgm:t>
    </dgm:pt>
  </dgm:ptLst>
  <dgm:cxnLst>
    <dgm:cxn modelId="{310AAA37-960D-42D1-B917-6EF5068626A5}" type="presOf" srcId="{2C89F311-9530-4E5B-8FE1-A2A70BE3B5D9}" destId="{8C788C17-F323-45CC-88CF-1F53517A4392}" srcOrd="0" destOrd="0" presId="urn:microsoft.com/office/officeart/2005/8/layout/venn3"/>
    <dgm:cxn modelId="{A536066D-0714-48DD-BBD5-3583845E9031}" srcId="{AFE2B3C7-DBDB-43A1-8512-FC2F3906B61A}" destId="{559DFC84-4BFA-4D87-9EEE-B77544EC17E1}" srcOrd="1" destOrd="0" parTransId="{E63F0046-1F9F-43F0-AB4B-36F3C9FF6CCF}" sibTransId="{A887C780-0236-4D4A-B3B3-ECB4EEF67D4F}"/>
    <dgm:cxn modelId="{ECD54DAF-0849-436F-BACD-33D19D4A0EA6}" type="presOf" srcId="{5DB5B54A-6000-42AA-9B8F-D1622010864A}" destId="{EF4D3E66-F866-4610-B7F9-92B37BB1E6C1}" srcOrd="0" destOrd="0" presId="urn:microsoft.com/office/officeart/2005/8/layout/venn3"/>
    <dgm:cxn modelId="{392E364D-F799-4C7F-A7FB-D9C1915FCF12}" srcId="{AFE2B3C7-DBDB-43A1-8512-FC2F3906B61A}" destId="{5DB5B54A-6000-42AA-9B8F-D1622010864A}" srcOrd="2" destOrd="0" parTransId="{9DD30AE5-8F91-4980-A2E4-54D452E5DA9C}" sibTransId="{54B53A98-1BF8-4395-BB57-F5E0A3577530}"/>
    <dgm:cxn modelId="{9680C9EF-C617-48C8-94D0-7F4897BABDD4}" srcId="{AFE2B3C7-DBDB-43A1-8512-FC2F3906B61A}" destId="{2C89F311-9530-4E5B-8FE1-A2A70BE3B5D9}" srcOrd="4" destOrd="0" parTransId="{82E8CD09-C57E-4FD6-BA24-ADC2B99B54C5}" sibTransId="{5B04FD9F-00D6-4730-8125-9D1ACE70E9C4}"/>
    <dgm:cxn modelId="{DD782591-9B40-467C-BE1C-5BE2FC46B8FF}" srcId="{AFE2B3C7-DBDB-43A1-8512-FC2F3906B61A}" destId="{A1154B9B-399A-4511-88A4-8FBA6BC4EAB9}" srcOrd="0" destOrd="0" parTransId="{35C0FC15-8608-4E4B-BE22-039CB06C9075}" sibTransId="{E196DF31-DD72-4CE7-A8E2-5925C18AAFD1}"/>
    <dgm:cxn modelId="{1593467F-8665-46CB-9664-AC57357ADCE6}" type="presOf" srcId="{AFE2B3C7-DBDB-43A1-8512-FC2F3906B61A}" destId="{391FD8B8-1A34-45F6-892F-939CCA04E325}" srcOrd="0" destOrd="0" presId="urn:microsoft.com/office/officeart/2005/8/layout/venn3"/>
    <dgm:cxn modelId="{EEF911E3-6C2B-491A-90C5-A79A6B8912E6}" type="presOf" srcId="{A1154B9B-399A-4511-88A4-8FBA6BC4EAB9}" destId="{C6258F38-05A4-45D4-80E8-548D54B4FF5A}" srcOrd="0" destOrd="0" presId="urn:microsoft.com/office/officeart/2005/8/layout/venn3"/>
    <dgm:cxn modelId="{9C433735-75EB-46FF-ABAA-EECE4DCB1BBE}" type="presOf" srcId="{A66EE85B-2D75-4306-A4DD-C971D39D60C3}" destId="{401FF556-925D-4A41-8B1C-18AEBBE6A871}" srcOrd="0" destOrd="0" presId="urn:microsoft.com/office/officeart/2005/8/layout/venn3"/>
    <dgm:cxn modelId="{A3FD38AB-0964-427E-A160-A9EA99DBB2DA}" srcId="{AFE2B3C7-DBDB-43A1-8512-FC2F3906B61A}" destId="{A66EE85B-2D75-4306-A4DD-C971D39D60C3}" srcOrd="3" destOrd="0" parTransId="{E8DE6B63-6370-49F2-9EAB-0F26DC2569CD}" sibTransId="{A4DDE8C4-9327-416A-9149-945566A12D93}"/>
    <dgm:cxn modelId="{209D646C-9FDE-4F44-AE08-A4B0F5C88B47}" type="presOf" srcId="{559DFC84-4BFA-4D87-9EEE-B77544EC17E1}" destId="{06EC049D-CC35-44F7-A4B5-7786DA257AEB}" srcOrd="0" destOrd="0" presId="urn:microsoft.com/office/officeart/2005/8/layout/venn3"/>
    <dgm:cxn modelId="{BE9A3285-AB7D-4822-B8F0-09A1620FF9E9}" type="presParOf" srcId="{391FD8B8-1A34-45F6-892F-939CCA04E325}" destId="{C6258F38-05A4-45D4-80E8-548D54B4FF5A}" srcOrd="0" destOrd="0" presId="urn:microsoft.com/office/officeart/2005/8/layout/venn3"/>
    <dgm:cxn modelId="{D6939F97-52E2-48A0-A646-7C9684A7ADE4}" type="presParOf" srcId="{391FD8B8-1A34-45F6-892F-939CCA04E325}" destId="{D403AF49-3949-4B9A-BE0C-F13B1D17CDB6}" srcOrd="1" destOrd="0" presId="urn:microsoft.com/office/officeart/2005/8/layout/venn3"/>
    <dgm:cxn modelId="{E50C7E41-9F33-4C5C-AE7C-8D8D85E67253}" type="presParOf" srcId="{391FD8B8-1A34-45F6-892F-939CCA04E325}" destId="{06EC049D-CC35-44F7-A4B5-7786DA257AEB}" srcOrd="2" destOrd="0" presId="urn:microsoft.com/office/officeart/2005/8/layout/venn3"/>
    <dgm:cxn modelId="{CA2F0411-7306-446A-8C51-12A901B0839C}" type="presParOf" srcId="{391FD8B8-1A34-45F6-892F-939CCA04E325}" destId="{78B9AEE5-3781-4ED0-81E2-2B1FCFCEC1A7}" srcOrd="3" destOrd="0" presId="urn:microsoft.com/office/officeart/2005/8/layout/venn3"/>
    <dgm:cxn modelId="{39770063-10D1-4C85-9383-B19A316FB8A6}" type="presParOf" srcId="{391FD8B8-1A34-45F6-892F-939CCA04E325}" destId="{EF4D3E66-F866-4610-B7F9-92B37BB1E6C1}" srcOrd="4" destOrd="0" presId="urn:microsoft.com/office/officeart/2005/8/layout/venn3"/>
    <dgm:cxn modelId="{00172D65-CB2E-45F6-BF99-B27A57E8EBBB}" type="presParOf" srcId="{391FD8B8-1A34-45F6-892F-939CCA04E325}" destId="{11141BF4-5928-45A0-B0A4-989504BCC6D3}" srcOrd="5" destOrd="0" presId="urn:microsoft.com/office/officeart/2005/8/layout/venn3"/>
    <dgm:cxn modelId="{DF2C5AFA-12B1-420F-851B-B630053D74B4}" type="presParOf" srcId="{391FD8B8-1A34-45F6-892F-939CCA04E325}" destId="{401FF556-925D-4A41-8B1C-18AEBBE6A871}" srcOrd="6" destOrd="0" presId="urn:microsoft.com/office/officeart/2005/8/layout/venn3"/>
    <dgm:cxn modelId="{10AF6660-A7D8-4BBF-9E0C-9903453DF6A4}" type="presParOf" srcId="{391FD8B8-1A34-45F6-892F-939CCA04E325}" destId="{4B863A27-9857-45EB-A339-5F08F205DFEC}" srcOrd="7" destOrd="0" presId="urn:microsoft.com/office/officeart/2005/8/layout/venn3"/>
    <dgm:cxn modelId="{312077A2-B360-4BDD-A0EF-560F95D33FDE}" type="presParOf" srcId="{391FD8B8-1A34-45F6-892F-939CCA04E325}" destId="{8C788C17-F323-45CC-88CF-1F53517A4392}" srcOrd="8" destOrd="0" presId="urn:microsoft.com/office/officeart/2005/8/layout/venn3"/>
  </dgm:cxnLst>
  <dgm:bg>
    <a:solidFill>
      <a:schemeClr val="bg1"/>
    </a:solid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solidFill>
          <a:srgbClr val="000048"/>
        </a:solid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no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no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17587">
        <dgm:presLayoutVars>
          <dgm:chMax val="0"/>
          <dgm:chPref val="0"/>
          <dgm:bulletEnabled val="1"/>
        </dgm:presLayoutVars>
      </dgm:prSet>
      <dgm:spPr/>
      <dgm:t>
        <a:bodyPr/>
        <a:lstStyle/>
        <a:p>
          <a:endParaRPr lang="it-IT"/>
        </a:p>
      </dgm:t>
    </dgm:pt>
  </dgm:ptLst>
  <dgm:cxnLst>
    <dgm:cxn modelId="{3860BD28-23C1-4979-9DD4-8FDE5AED396E}" type="presOf" srcId="{8DFFB106-FB37-493E-BECB-34DFDC465CD1}" destId="{8CD48F8A-D45D-450C-967C-1F77D15E8550}" srcOrd="0" destOrd="0" presId="urn:microsoft.com/office/officeart/2005/8/layout/chevron1"/>
    <dgm:cxn modelId="{AD3F27D3-756B-4852-BA9B-8A14253B139E}" type="presOf" srcId="{E3150D01-9DE3-4162-8E03-469775220B1D}" destId="{EB2B68B9-0341-42E2-80B7-9EE8A3E55649}" srcOrd="0" destOrd="0" presId="urn:microsoft.com/office/officeart/2005/8/layout/chevron1"/>
    <dgm:cxn modelId="{A12425C2-ABDF-4A59-985F-12006A22D8A7}" srcId="{E3150D01-9DE3-4162-8E03-469775220B1D}" destId="{8DFFB106-FB37-493E-BECB-34DFDC465CD1}" srcOrd="0" destOrd="0" parTransId="{EE80F8B8-8E19-4099-838C-CD26944FB346}" sibTransId="{E6DC5ED9-C50E-414E-BE7C-3EE86D389499}"/>
    <dgm:cxn modelId="{EF1974D1-BFBD-4D66-B0D3-683B4D4E9718}" type="presOf" srcId="{70616082-B8BA-4AD7-8DE4-6ACC8F4625E6}" destId="{1E9FDD9B-9D6C-4C4F-A2B9-118B738E40C1}" srcOrd="0" destOrd="0" presId="urn:microsoft.com/office/officeart/2005/8/layout/chevron1"/>
    <dgm:cxn modelId="{AE573A6E-F048-473A-8DEE-B1978AF2986B}" type="presOf" srcId="{0CF4F0AE-4E6A-48B2-B654-9100CFD9E042}" destId="{7B44D013-CE83-4284-AB86-20B210FF6925}" srcOrd="0" destOrd="0" presId="urn:microsoft.com/office/officeart/2005/8/layout/chevron1"/>
    <dgm:cxn modelId="{0F08CBDC-F408-4B15-9FC1-30D089D8C9CE}" srcId="{E3150D01-9DE3-4162-8E03-469775220B1D}" destId="{0CF4F0AE-4E6A-48B2-B654-9100CFD9E042}" srcOrd="2" destOrd="0" parTransId="{934C6EBB-3287-4809-9621-F9B83F9C1336}" sibTransId="{5100420D-F369-4336-893E-57D3013083C0}"/>
    <dgm:cxn modelId="{5834F756-0B75-47B4-B591-83AEBB6353B0}" srcId="{E3150D01-9DE3-4162-8E03-469775220B1D}" destId="{70616082-B8BA-4AD7-8DE4-6ACC8F4625E6}" srcOrd="1" destOrd="0" parTransId="{F8B4C3FB-DBD7-4925-B25C-47E0B4307074}" sibTransId="{4FC76A86-850A-4C42-BA3B-9D3376B6D7FC}"/>
    <dgm:cxn modelId="{AB7203CE-2B28-46FA-A884-CCA37EE2BA4A}" type="presParOf" srcId="{EB2B68B9-0341-42E2-80B7-9EE8A3E55649}" destId="{8CD48F8A-D45D-450C-967C-1F77D15E8550}" srcOrd="0" destOrd="0" presId="urn:microsoft.com/office/officeart/2005/8/layout/chevron1"/>
    <dgm:cxn modelId="{87B02618-C426-4A72-B7B0-D6C09A86AF68}" type="presParOf" srcId="{EB2B68B9-0341-42E2-80B7-9EE8A3E55649}" destId="{67295CD0-2439-428E-979F-22A17BEAE816}" srcOrd="1" destOrd="0" presId="urn:microsoft.com/office/officeart/2005/8/layout/chevron1"/>
    <dgm:cxn modelId="{94FC3CB9-D2D9-4363-994D-B7347BDF0A9D}" type="presParOf" srcId="{EB2B68B9-0341-42E2-80B7-9EE8A3E55649}" destId="{1E9FDD9B-9D6C-4C4F-A2B9-118B738E40C1}" srcOrd="2" destOrd="0" presId="urn:microsoft.com/office/officeart/2005/8/layout/chevron1"/>
    <dgm:cxn modelId="{F8561902-C387-42B4-BA89-C8DB712AC253}" type="presParOf" srcId="{EB2B68B9-0341-42E2-80B7-9EE8A3E55649}" destId="{C616738B-E833-4F8A-9C54-FB1EC35726E1}" srcOrd="3" destOrd="0" presId="urn:microsoft.com/office/officeart/2005/8/layout/chevron1"/>
    <dgm:cxn modelId="{89B2E0E3-EB9B-49A9-98DF-7612CE7673E9}"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no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solidFill>
          <a:srgbClr val="003F6E"/>
        </a:solid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no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822">
        <dgm:presLayoutVars>
          <dgm:chMax val="0"/>
          <dgm:chPref val="0"/>
          <dgm:bulletEnabled val="1"/>
        </dgm:presLayoutVars>
      </dgm:prSet>
      <dgm:spPr/>
      <dgm:t>
        <a:bodyPr/>
        <a:lstStyle/>
        <a:p>
          <a:endParaRPr lang="it-IT"/>
        </a:p>
      </dgm:t>
    </dgm:pt>
  </dgm:ptLst>
  <dgm:cxnLst>
    <dgm:cxn modelId="{A12425C2-ABDF-4A59-985F-12006A22D8A7}" srcId="{E3150D01-9DE3-4162-8E03-469775220B1D}" destId="{8DFFB106-FB37-493E-BECB-34DFDC465CD1}" srcOrd="0" destOrd="0" parTransId="{EE80F8B8-8E19-4099-838C-CD26944FB346}" sibTransId="{E6DC5ED9-C50E-414E-BE7C-3EE86D389499}"/>
    <dgm:cxn modelId="{F777613F-572E-44F7-A2C0-11DB7FBAD471}" type="presOf" srcId="{0CF4F0AE-4E6A-48B2-B654-9100CFD9E042}" destId="{7B44D013-CE83-4284-AB86-20B210FF6925}" srcOrd="0" destOrd="0" presId="urn:microsoft.com/office/officeart/2005/8/layout/chevron1"/>
    <dgm:cxn modelId="{F00F764A-4AF8-49C8-BACA-7748FBCF9206}" type="presOf" srcId="{E3150D01-9DE3-4162-8E03-469775220B1D}" destId="{EB2B68B9-0341-42E2-80B7-9EE8A3E55649}" srcOrd="0" destOrd="0" presId="urn:microsoft.com/office/officeart/2005/8/layout/chevron1"/>
    <dgm:cxn modelId="{AF32B5D1-4295-450F-8B65-7740B576E5F0}" type="presOf" srcId="{8DFFB106-FB37-493E-BECB-34DFDC465CD1}" destId="{8CD48F8A-D45D-450C-967C-1F77D15E8550}" srcOrd="0" destOrd="0" presId="urn:microsoft.com/office/officeart/2005/8/layout/chevron1"/>
    <dgm:cxn modelId="{0F08CBDC-F408-4B15-9FC1-30D089D8C9CE}" srcId="{E3150D01-9DE3-4162-8E03-469775220B1D}" destId="{0CF4F0AE-4E6A-48B2-B654-9100CFD9E042}" srcOrd="2" destOrd="0" parTransId="{934C6EBB-3287-4809-9621-F9B83F9C1336}" sibTransId="{5100420D-F369-4336-893E-57D3013083C0}"/>
    <dgm:cxn modelId="{5834F756-0B75-47B4-B591-83AEBB6353B0}" srcId="{E3150D01-9DE3-4162-8E03-469775220B1D}" destId="{70616082-B8BA-4AD7-8DE4-6ACC8F4625E6}" srcOrd="1" destOrd="0" parTransId="{F8B4C3FB-DBD7-4925-B25C-47E0B4307074}" sibTransId="{4FC76A86-850A-4C42-BA3B-9D3376B6D7FC}"/>
    <dgm:cxn modelId="{4372B100-403D-4639-8860-0E314D8149B8}" type="presOf" srcId="{70616082-B8BA-4AD7-8DE4-6ACC8F4625E6}" destId="{1E9FDD9B-9D6C-4C4F-A2B9-118B738E40C1}" srcOrd="0" destOrd="0" presId="urn:microsoft.com/office/officeart/2005/8/layout/chevron1"/>
    <dgm:cxn modelId="{B788B2E3-1794-4BB1-AC78-4B3B4302365E}" type="presParOf" srcId="{EB2B68B9-0341-42E2-80B7-9EE8A3E55649}" destId="{8CD48F8A-D45D-450C-967C-1F77D15E8550}" srcOrd="0" destOrd="0" presId="urn:microsoft.com/office/officeart/2005/8/layout/chevron1"/>
    <dgm:cxn modelId="{A1891A80-DE36-4875-907D-5C1A9A1BB985}" type="presParOf" srcId="{EB2B68B9-0341-42E2-80B7-9EE8A3E55649}" destId="{67295CD0-2439-428E-979F-22A17BEAE816}" srcOrd="1" destOrd="0" presId="urn:microsoft.com/office/officeart/2005/8/layout/chevron1"/>
    <dgm:cxn modelId="{61FAEBA3-4CF5-4A7B-AA57-EAE65A174DA8}" type="presParOf" srcId="{EB2B68B9-0341-42E2-80B7-9EE8A3E55649}" destId="{1E9FDD9B-9D6C-4C4F-A2B9-118B738E40C1}" srcOrd="2" destOrd="0" presId="urn:microsoft.com/office/officeart/2005/8/layout/chevron1"/>
    <dgm:cxn modelId="{F4620339-6B1F-40B3-BFBA-559767A41D30}" type="presParOf" srcId="{EB2B68B9-0341-42E2-80B7-9EE8A3E55649}" destId="{C616738B-E833-4F8A-9C54-FB1EC35726E1}" srcOrd="3" destOrd="0" presId="urn:microsoft.com/office/officeart/2005/8/layout/chevron1"/>
    <dgm:cxn modelId="{21DDD58E-13EC-4726-AF25-BF1BDAFA3CCE}"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B27467-40B8-4EAD-8A67-B7C5BE6E652F}"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it-IT"/>
        </a:p>
      </dgm:t>
    </dgm:pt>
    <dgm:pt modelId="{02828000-CBE5-4A80-B8D3-3601E3403D55}">
      <dgm:prSet phldrT="[Text]" custT="1"/>
      <dgm:spPr>
        <a:solidFill>
          <a:srgbClr val="000048"/>
        </a:solidFill>
      </dgm:spPr>
      <dgm:t>
        <a:bodyPr/>
        <a:lstStyle/>
        <a:p>
          <a:pPr algn="r"/>
          <a:r>
            <a:rPr lang="it-IT" sz="800" b="1" dirty="0"/>
            <a:t>Construction </a:t>
          </a:r>
          <a:r>
            <a:rPr lang="it-IT" sz="800" b="1" dirty="0" err="1"/>
            <a:t>materials</a:t>
          </a:r>
          <a:endParaRPr lang="it-IT" sz="800" b="1" dirty="0"/>
        </a:p>
      </dgm:t>
    </dgm:pt>
    <dgm:pt modelId="{B01C7133-AAF2-4513-9EA5-1D6DA3250A6D}" type="parTrans" cxnId="{152BB233-EF4B-4AEA-8B18-23EC0FA7CB70}">
      <dgm:prSet/>
      <dgm:spPr/>
      <dgm:t>
        <a:bodyPr/>
        <a:lstStyle/>
        <a:p>
          <a:endParaRPr lang="it-IT" sz="2000"/>
        </a:p>
      </dgm:t>
    </dgm:pt>
    <dgm:pt modelId="{6EC719E6-C8E7-4227-A6AA-0F1D39C8BFCB}" type="sibTrans" cxnId="{152BB233-EF4B-4AEA-8B18-23EC0FA7CB70}">
      <dgm:prSet/>
      <dgm:spPr/>
      <dgm:t>
        <a:bodyPr/>
        <a:lstStyle/>
        <a:p>
          <a:endParaRPr lang="it-IT" sz="2000"/>
        </a:p>
      </dgm:t>
    </dgm:pt>
    <dgm:pt modelId="{01197EBE-C404-49B8-92BB-39A38C87C951}">
      <dgm:prSet phldrT="[Text]" custT="1"/>
      <dgm:spPr>
        <a:solidFill>
          <a:srgbClr val="000048"/>
        </a:solidFill>
      </dgm:spPr>
      <dgm:t>
        <a:bodyPr/>
        <a:lstStyle/>
        <a:p>
          <a:pPr algn="r"/>
          <a:r>
            <a:rPr lang="it-IT" sz="800" b="1" dirty="0"/>
            <a:t>Thermal </a:t>
          </a:r>
          <a:r>
            <a:rPr lang="it-IT" sz="800" b="1" dirty="0" err="1"/>
            <a:t>efficiency</a:t>
          </a:r>
          <a:endParaRPr lang="it-IT" sz="800" b="1" dirty="0"/>
        </a:p>
      </dgm:t>
    </dgm:pt>
    <dgm:pt modelId="{18D2C3A4-DF5A-4562-A096-23532B03D3FA}" type="parTrans" cxnId="{83121DB1-611A-4009-BAA2-2C870C6AB3A0}">
      <dgm:prSet/>
      <dgm:spPr/>
      <dgm:t>
        <a:bodyPr/>
        <a:lstStyle/>
        <a:p>
          <a:endParaRPr lang="it-IT" sz="2000"/>
        </a:p>
      </dgm:t>
    </dgm:pt>
    <dgm:pt modelId="{53D37EC9-1E8A-41F4-958D-16054AE44FB4}" type="sibTrans" cxnId="{83121DB1-611A-4009-BAA2-2C870C6AB3A0}">
      <dgm:prSet/>
      <dgm:spPr/>
      <dgm:t>
        <a:bodyPr/>
        <a:lstStyle/>
        <a:p>
          <a:endParaRPr lang="it-IT" sz="2000"/>
        </a:p>
      </dgm:t>
    </dgm:pt>
    <dgm:pt modelId="{086714F6-4A69-4757-93BA-2A0084ADB50B}">
      <dgm:prSet phldrT="[Text]" custT="1"/>
      <dgm:spPr>
        <a:solidFill>
          <a:schemeClr val="accent6">
            <a:lumMod val="20000"/>
            <a:lumOff val="80000"/>
            <a:alpha val="90000"/>
          </a:schemeClr>
        </a:solidFill>
        <a:ln>
          <a:noFill/>
        </a:ln>
      </dgm:spPr>
      <dgm:t>
        <a:bodyPr/>
        <a:lstStyle/>
        <a:p>
          <a:r>
            <a:rPr lang="it-IT" sz="1200" b="1" dirty="0" smtClean="0">
              <a:solidFill>
                <a:srgbClr val="000048"/>
              </a:solidFill>
              <a:latin typeface="+mn-lt"/>
            </a:rPr>
            <a:t>8 - 12%</a:t>
          </a:r>
          <a:endParaRPr lang="it-IT" sz="1200" b="1" dirty="0">
            <a:solidFill>
              <a:srgbClr val="000048"/>
            </a:solidFill>
            <a:latin typeface="+mn-lt"/>
          </a:endParaRPr>
        </a:p>
      </dgm:t>
    </dgm:pt>
    <dgm:pt modelId="{AAF332FB-0DF1-42DA-AAF7-18D2034626E8}" type="parTrans" cxnId="{E053EEA6-53A6-4B9A-A13A-536FF0F06B96}">
      <dgm:prSet/>
      <dgm:spPr/>
      <dgm:t>
        <a:bodyPr/>
        <a:lstStyle/>
        <a:p>
          <a:endParaRPr lang="it-IT" sz="2000"/>
        </a:p>
      </dgm:t>
    </dgm:pt>
    <dgm:pt modelId="{C86A12B1-6A03-4F36-8A53-7B9FC0BA2F98}" type="sibTrans" cxnId="{E053EEA6-53A6-4B9A-A13A-536FF0F06B96}">
      <dgm:prSet/>
      <dgm:spPr/>
      <dgm:t>
        <a:bodyPr/>
        <a:lstStyle/>
        <a:p>
          <a:endParaRPr lang="it-IT" sz="2000"/>
        </a:p>
      </dgm:t>
    </dgm:pt>
    <dgm:pt modelId="{8FB618AB-A357-49EB-A643-A02BD1F671A3}">
      <dgm:prSet phldrT="[Text]" custT="1"/>
      <dgm:spPr>
        <a:solidFill>
          <a:srgbClr val="000048"/>
        </a:solidFill>
      </dgm:spPr>
      <dgm:t>
        <a:bodyPr/>
        <a:lstStyle/>
        <a:p>
          <a:pPr algn="r"/>
          <a:r>
            <a:rPr lang="it-IT" sz="800" b="1" dirty="0"/>
            <a:t>PM </a:t>
          </a:r>
          <a:r>
            <a:rPr lang="it-IT" sz="800" b="1" dirty="0" err="1" smtClean="0"/>
            <a:t>emissions</a:t>
          </a:r>
          <a:endParaRPr lang="it-IT" sz="800" b="1" dirty="0"/>
        </a:p>
      </dgm:t>
    </dgm:pt>
    <dgm:pt modelId="{D38DD847-3AF1-409D-AC0B-0E2155DFAFEA}" type="parTrans" cxnId="{2E510237-43D0-489D-BA86-C1D7BDF03BB2}">
      <dgm:prSet/>
      <dgm:spPr/>
      <dgm:t>
        <a:bodyPr/>
        <a:lstStyle/>
        <a:p>
          <a:endParaRPr lang="it-IT" sz="2000"/>
        </a:p>
      </dgm:t>
    </dgm:pt>
    <dgm:pt modelId="{D18ED2E4-3B30-4BD7-8584-81D0C4A8DE09}" type="sibTrans" cxnId="{2E510237-43D0-489D-BA86-C1D7BDF03BB2}">
      <dgm:prSet/>
      <dgm:spPr/>
      <dgm:t>
        <a:bodyPr/>
        <a:lstStyle/>
        <a:p>
          <a:endParaRPr lang="it-IT" sz="2000"/>
        </a:p>
      </dgm:t>
    </dgm:pt>
    <dgm:pt modelId="{90A17294-66DF-436D-9B9D-39AFB4ECAD7B}">
      <dgm:prSet phldrT="[Text]" custT="1"/>
      <dgm:spPr>
        <a:solidFill>
          <a:srgbClr val="000048"/>
        </a:solidFill>
      </dgm:spPr>
      <dgm:t>
        <a:bodyPr/>
        <a:lstStyle/>
        <a:p>
          <a:pPr algn="r"/>
          <a:r>
            <a:rPr lang="it-IT" sz="800" b="1" dirty="0"/>
            <a:t>CO </a:t>
          </a:r>
          <a:r>
            <a:rPr lang="it-IT" sz="800" b="1" dirty="0" err="1" smtClean="0"/>
            <a:t>emissions</a:t>
          </a:r>
          <a:endParaRPr lang="it-IT" sz="800" b="1" dirty="0"/>
        </a:p>
      </dgm:t>
    </dgm:pt>
    <dgm:pt modelId="{1199B5AF-C1B6-4F59-B461-25D4799A967E}" type="parTrans" cxnId="{E7407767-1EA9-4B08-8DD8-8FB6A9E84A92}">
      <dgm:prSet/>
      <dgm:spPr/>
      <dgm:t>
        <a:bodyPr/>
        <a:lstStyle/>
        <a:p>
          <a:endParaRPr lang="it-IT" sz="2000"/>
        </a:p>
      </dgm:t>
    </dgm:pt>
    <dgm:pt modelId="{95E60A46-BB8A-4A1C-BCDB-790C32CAB4EF}" type="sibTrans" cxnId="{E7407767-1EA9-4B08-8DD8-8FB6A9E84A92}">
      <dgm:prSet/>
      <dgm:spPr/>
      <dgm:t>
        <a:bodyPr/>
        <a:lstStyle/>
        <a:p>
          <a:endParaRPr lang="it-IT" sz="2000"/>
        </a:p>
      </dgm:t>
    </dgm:pt>
    <dgm:pt modelId="{68185559-26EB-4E2F-B370-86AB4FCB7ECC}">
      <dgm:prSet phldrT="[Text]" custT="1"/>
      <dgm:spPr>
        <a:solidFill>
          <a:schemeClr val="accent6">
            <a:lumMod val="20000"/>
            <a:lumOff val="80000"/>
            <a:alpha val="90000"/>
          </a:schemeClr>
        </a:solidFill>
        <a:ln>
          <a:noFill/>
        </a:ln>
      </dgm:spPr>
      <dgm:t>
        <a:bodyPr/>
        <a:lstStyle/>
        <a:p>
          <a:r>
            <a:rPr lang="en-US" sz="900" b="0" dirty="0" smtClean="0">
              <a:solidFill>
                <a:srgbClr val="000048"/>
              </a:solidFill>
              <a:latin typeface="+mn-lt"/>
            </a:rPr>
            <a:t>0 mg/</a:t>
          </a:r>
          <a:r>
            <a:rPr lang="en-US" sz="900" b="0" dirty="0" err="1" smtClean="0">
              <a:solidFill>
                <a:srgbClr val="000048"/>
              </a:solidFill>
              <a:latin typeface="+mn-lt"/>
            </a:rPr>
            <a:t>g</a:t>
          </a:r>
          <a:r>
            <a:rPr lang="en-US" sz="900" b="0" baseline="-25000" dirty="0" err="1" smtClean="0">
              <a:solidFill>
                <a:srgbClr val="000048"/>
              </a:solidFill>
              <a:latin typeface="+mn-lt"/>
            </a:rPr>
            <a:t>FUEL</a:t>
          </a:r>
          <a:endParaRPr lang="it-IT" sz="900" b="0" dirty="0">
            <a:solidFill>
              <a:srgbClr val="000048"/>
            </a:solidFill>
            <a:latin typeface="+mn-lt"/>
          </a:endParaRPr>
        </a:p>
      </dgm:t>
    </dgm:pt>
    <dgm:pt modelId="{CF01CD8B-97E0-4523-8D68-1F56BC54DC23}" type="parTrans" cxnId="{171FBF6D-C5BC-401A-9C9D-8E2397D25FB7}">
      <dgm:prSet/>
      <dgm:spPr/>
      <dgm:t>
        <a:bodyPr/>
        <a:lstStyle/>
        <a:p>
          <a:endParaRPr lang="it-IT" sz="2000"/>
        </a:p>
      </dgm:t>
    </dgm:pt>
    <dgm:pt modelId="{C587210F-FFA1-418D-AB15-29C692DE5A86}" type="sibTrans" cxnId="{171FBF6D-C5BC-401A-9C9D-8E2397D25FB7}">
      <dgm:prSet/>
      <dgm:spPr/>
      <dgm:t>
        <a:bodyPr/>
        <a:lstStyle/>
        <a:p>
          <a:endParaRPr lang="it-IT" sz="2000"/>
        </a:p>
      </dgm:t>
    </dgm:pt>
    <dgm:pt modelId="{0182349D-2CB9-4374-B9C1-B339C8B8C8F5}">
      <dgm:prSet phldrT="[Text]" custT="1"/>
      <dgm:spPr>
        <a:solidFill>
          <a:schemeClr val="accent6">
            <a:lumMod val="20000"/>
            <a:lumOff val="80000"/>
            <a:alpha val="90000"/>
          </a:schemeClr>
        </a:solidFill>
        <a:ln>
          <a:noFill/>
        </a:ln>
      </dgm:spPr>
      <dgm:t>
        <a:bodyPr/>
        <a:lstStyle/>
        <a:p>
          <a:r>
            <a:rPr lang="en-US" sz="900" b="0" dirty="0" smtClean="0">
              <a:solidFill>
                <a:srgbClr val="000048"/>
              </a:solidFill>
              <a:latin typeface="+mn-lt"/>
            </a:rPr>
            <a:t>0 mg/</a:t>
          </a:r>
          <a:r>
            <a:rPr lang="en-US" sz="900" b="0" dirty="0" err="1" smtClean="0">
              <a:solidFill>
                <a:srgbClr val="000048"/>
              </a:solidFill>
              <a:latin typeface="+mn-lt"/>
            </a:rPr>
            <a:t>g</a:t>
          </a:r>
          <a:r>
            <a:rPr lang="en-US" sz="900" b="0" baseline="-25000" dirty="0" err="1" smtClean="0">
              <a:solidFill>
                <a:srgbClr val="000048"/>
              </a:solidFill>
              <a:latin typeface="+mn-lt"/>
            </a:rPr>
            <a:t>FUEL</a:t>
          </a:r>
          <a:endParaRPr lang="it-IT" sz="900" b="0" dirty="0">
            <a:solidFill>
              <a:srgbClr val="000048"/>
            </a:solidFill>
            <a:latin typeface="+mn-lt"/>
          </a:endParaRPr>
        </a:p>
      </dgm:t>
    </dgm:pt>
    <dgm:pt modelId="{C99985A0-8FC8-46D9-9CA7-24AAE64C8BEB}" type="parTrans" cxnId="{C99BE113-C4D0-4C3E-A870-891C2F3EA485}">
      <dgm:prSet/>
      <dgm:spPr/>
      <dgm:t>
        <a:bodyPr/>
        <a:lstStyle/>
        <a:p>
          <a:endParaRPr lang="it-IT" sz="2000"/>
        </a:p>
      </dgm:t>
    </dgm:pt>
    <dgm:pt modelId="{BC04D6E7-9A6D-4F5A-9FD5-243F82D80AEA}" type="sibTrans" cxnId="{C99BE113-C4D0-4C3E-A870-891C2F3EA485}">
      <dgm:prSet/>
      <dgm:spPr/>
      <dgm:t>
        <a:bodyPr/>
        <a:lstStyle/>
        <a:p>
          <a:endParaRPr lang="it-IT" sz="2000"/>
        </a:p>
      </dgm:t>
    </dgm:pt>
    <dgm:pt modelId="{D26DD44C-2BDB-4269-B7A8-570603389A70}">
      <dgm:prSet phldrT="[Text]" custT="1"/>
      <dgm:spPr>
        <a:solidFill>
          <a:schemeClr val="accent6">
            <a:lumMod val="20000"/>
            <a:lumOff val="80000"/>
            <a:alpha val="90000"/>
          </a:schemeClr>
        </a:solidFill>
        <a:ln>
          <a:noFill/>
        </a:ln>
      </dgm:spPr>
      <dgm:t>
        <a:bodyPr/>
        <a:lstStyle/>
        <a:p>
          <a:pPr algn="l"/>
          <a:r>
            <a:rPr lang="it-IT" sz="900" b="0" dirty="0" smtClean="0">
              <a:solidFill>
                <a:srgbClr val="000048"/>
              </a:solidFill>
              <a:latin typeface="+mn-lt"/>
            </a:rPr>
            <a:t>Metal </a:t>
          </a:r>
          <a:r>
            <a:rPr lang="it-IT" sz="900" b="0" dirty="0" err="1" smtClean="0">
              <a:solidFill>
                <a:srgbClr val="000048"/>
              </a:solidFill>
              <a:latin typeface="+mn-lt"/>
            </a:rPr>
            <a:t>plate</a:t>
          </a:r>
          <a:r>
            <a:rPr lang="it-IT" sz="900" b="0" dirty="0" smtClean="0">
              <a:solidFill>
                <a:srgbClr val="000048"/>
              </a:solidFill>
              <a:latin typeface="+mn-lt"/>
            </a:rPr>
            <a:t>, </a:t>
          </a:r>
          <a:r>
            <a:rPr lang="it-IT" sz="900" b="0" dirty="0" err="1" smtClean="0">
              <a:solidFill>
                <a:srgbClr val="000048"/>
              </a:solidFill>
              <a:latin typeface="+mn-lt"/>
            </a:rPr>
            <a:t>bricks</a:t>
          </a:r>
          <a:endParaRPr lang="it-IT" sz="900" b="0" dirty="0">
            <a:solidFill>
              <a:srgbClr val="000048"/>
            </a:solidFill>
            <a:latin typeface="+mn-lt"/>
          </a:endParaRPr>
        </a:p>
      </dgm:t>
    </dgm:pt>
    <dgm:pt modelId="{852567F7-A7F8-468F-9EEC-91B19A02FD34}" type="sibTrans" cxnId="{C4869F7B-F771-48C6-B1F1-FD928AC1672D}">
      <dgm:prSet/>
      <dgm:spPr/>
      <dgm:t>
        <a:bodyPr/>
        <a:lstStyle/>
        <a:p>
          <a:endParaRPr lang="it-IT" sz="2000"/>
        </a:p>
      </dgm:t>
    </dgm:pt>
    <dgm:pt modelId="{9EB42000-26FA-491B-A45B-9D91EE3F8C02}" type="parTrans" cxnId="{C4869F7B-F771-48C6-B1F1-FD928AC1672D}">
      <dgm:prSet/>
      <dgm:spPr/>
      <dgm:t>
        <a:bodyPr/>
        <a:lstStyle/>
        <a:p>
          <a:endParaRPr lang="it-IT" sz="2000"/>
        </a:p>
      </dgm:t>
    </dgm:pt>
    <dgm:pt modelId="{30285D5D-98C0-48C6-A7C5-5B71DC45252F}" type="pres">
      <dgm:prSet presAssocID="{2EB27467-40B8-4EAD-8A67-B7C5BE6E652F}" presName="Name0" presStyleCnt="0">
        <dgm:presLayoutVars>
          <dgm:dir/>
          <dgm:animLvl val="lvl"/>
          <dgm:resizeHandles val="exact"/>
        </dgm:presLayoutVars>
      </dgm:prSet>
      <dgm:spPr/>
      <dgm:t>
        <a:bodyPr/>
        <a:lstStyle/>
        <a:p>
          <a:endParaRPr lang="it-IT"/>
        </a:p>
      </dgm:t>
    </dgm:pt>
    <dgm:pt modelId="{A995BC76-7189-457E-AF6E-A8F0092B82CD}" type="pres">
      <dgm:prSet presAssocID="{02828000-CBE5-4A80-B8D3-3601E3403D55}" presName="linNode" presStyleCnt="0"/>
      <dgm:spPr/>
      <dgm:t>
        <a:bodyPr/>
        <a:lstStyle/>
        <a:p>
          <a:endParaRPr lang="it-IT"/>
        </a:p>
      </dgm:t>
    </dgm:pt>
    <dgm:pt modelId="{E5932B0D-AEF6-46FA-8D4C-DB55CDA35E84}" type="pres">
      <dgm:prSet presAssocID="{02828000-CBE5-4A80-B8D3-3601E3403D55}" presName="parentText" presStyleLbl="node1" presStyleIdx="0" presStyleCnt="4" custScaleX="103464">
        <dgm:presLayoutVars>
          <dgm:chMax val="1"/>
          <dgm:bulletEnabled val="1"/>
        </dgm:presLayoutVars>
      </dgm:prSet>
      <dgm:spPr/>
      <dgm:t>
        <a:bodyPr/>
        <a:lstStyle/>
        <a:p>
          <a:endParaRPr lang="it-IT"/>
        </a:p>
      </dgm:t>
    </dgm:pt>
    <dgm:pt modelId="{5679F476-B738-45D7-86BD-55806E005A3F}" type="pres">
      <dgm:prSet presAssocID="{02828000-CBE5-4A80-B8D3-3601E3403D55}" presName="descendantText" presStyleLbl="alignAccFollowNode1" presStyleIdx="0" presStyleCnt="4" custLinFactNeighborX="5432" custLinFactNeighborY="4488">
        <dgm:presLayoutVars>
          <dgm:bulletEnabled val="1"/>
        </dgm:presLayoutVars>
      </dgm:prSet>
      <dgm:spPr/>
      <dgm:t>
        <a:bodyPr/>
        <a:lstStyle/>
        <a:p>
          <a:endParaRPr lang="it-IT"/>
        </a:p>
      </dgm:t>
    </dgm:pt>
    <dgm:pt modelId="{06CE0A99-6214-4E97-8912-C469C1DD375E}" type="pres">
      <dgm:prSet presAssocID="{6EC719E6-C8E7-4227-A6AA-0F1D39C8BFCB}" presName="sp" presStyleCnt="0"/>
      <dgm:spPr/>
      <dgm:t>
        <a:bodyPr/>
        <a:lstStyle/>
        <a:p>
          <a:endParaRPr lang="it-IT"/>
        </a:p>
      </dgm:t>
    </dgm:pt>
    <dgm:pt modelId="{1F21AC17-3153-49DB-918C-320B56E99F6A}" type="pres">
      <dgm:prSet presAssocID="{01197EBE-C404-49B8-92BB-39A38C87C951}" presName="linNode" presStyleCnt="0"/>
      <dgm:spPr/>
      <dgm:t>
        <a:bodyPr/>
        <a:lstStyle/>
        <a:p>
          <a:endParaRPr lang="it-IT"/>
        </a:p>
      </dgm:t>
    </dgm:pt>
    <dgm:pt modelId="{BA628BC7-DE59-4E80-A1DB-16C6BDED48B5}" type="pres">
      <dgm:prSet presAssocID="{01197EBE-C404-49B8-92BB-39A38C87C951}" presName="parentText" presStyleLbl="node1" presStyleIdx="1" presStyleCnt="4" custScaleX="105437">
        <dgm:presLayoutVars>
          <dgm:chMax val="1"/>
          <dgm:bulletEnabled val="1"/>
        </dgm:presLayoutVars>
      </dgm:prSet>
      <dgm:spPr/>
      <dgm:t>
        <a:bodyPr/>
        <a:lstStyle/>
        <a:p>
          <a:endParaRPr lang="it-IT"/>
        </a:p>
      </dgm:t>
    </dgm:pt>
    <dgm:pt modelId="{C3B81C10-0173-4D3B-8445-440983433237}" type="pres">
      <dgm:prSet presAssocID="{01197EBE-C404-49B8-92BB-39A38C87C951}" presName="descendantText" presStyleLbl="alignAccFollowNode1" presStyleIdx="1" presStyleCnt="4">
        <dgm:presLayoutVars>
          <dgm:bulletEnabled val="1"/>
        </dgm:presLayoutVars>
      </dgm:prSet>
      <dgm:spPr/>
      <dgm:t>
        <a:bodyPr/>
        <a:lstStyle/>
        <a:p>
          <a:endParaRPr lang="it-IT"/>
        </a:p>
      </dgm:t>
    </dgm:pt>
    <dgm:pt modelId="{AEC187DE-2F72-4B15-9EDE-439F1E9ED67A}" type="pres">
      <dgm:prSet presAssocID="{53D37EC9-1E8A-41F4-958D-16054AE44FB4}" presName="sp" presStyleCnt="0"/>
      <dgm:spPr/>
      <dgm:t>
        <a:bodyPr/>
        <a:lstStyle/>
        <a:p>
          <a:endParaRPr lang="it-IT"/>
        </a:p>
      </dgm:t>
    </dgm:pt>
    <dgm:pt modelId="{656AA65A-22CC-4EA7-9E30-15CCB380D7A7}" type="pres">
      <dgm:prSet presAssocID="{8FB618AB-A357-49EB-A643-A02BD1F671A3}" presName="linNode" presStyleCnt="0"/>
      <dgm:spPr/>
      <dgm:t>
        <a:bodyPr/>
        <a:lstStyle/>
        <a:p>
          <a:endParaRPr lang="it-IT"/>
        </a:p>
      </dgm:t>
    </dgm:pt>
    <dgm:pt modelId="{D72E554D-D593-4B33-8139-1461A1101674}" type="pres">
      <dgm:prSet presAssocID="{8FB618AB-A357-49EB-A643-A02BD1F671A3}" presName="parentText" presStyleLbl="node1" presStyleIdx="2" presStyleCnt="4" custScaleX="103464" custLinFactY="100000" custLinFactNeighborY="110172">
        <dgm:presLayoutVars>
          <dgm:chMax val="1"/>
          <dgm:bulletEnabled val="1"/>
        </dgm:presLayoutVars>
      </dgm:prSet>
      <dgm:spPr/>
      <dgm:t>
        <a:bodyPr/>
        <a:lstStyle/>
        <a:p>
          <a:endParaRPr lang="it-IT"/>
        </a:p>
      </dgm:t>
    </dgm:pt>
    <dgm:pt modelId="{98560672-B612-4FDD-A170-3614701097C7}" type="pres">
      <dgm:prSet presAssocID="{8FB618AB-A357-49EB-A643-A02BD1F671A3}" presName="descendantText" presStyleLbl="alignAccFollowNode1" presStyleIdx="2" presStyleCnt="4" custLinFactY="100000" custLinFactNeighborY="154166">
        <dgm:presLayoutVars>
          <dgm:bulletEnabled val="1"/>
        </dgm:presLayoutVars>
      </dgm:prSet>
      <dgm:spPr/>
      <dgm:t>
        <a:bodyPr/>
        <a:lstStyle/>
        <a:p>
          <a:endParaRPr lang="it-IT"/>
        </a:p>
      </dgm:t>
    </dgm:pt>
    <dgm:pt modelId="{6F33319E-D7A0-4A08-8EC2-C41A0443B3E7}" type="pres">
      <dgm:prSet presAssocID="{D18ED2E4-3B30-4BD7-8584-81D0C4A8DE09}" presName="sp" presStyleCnt="0"/>
      <dgm:spPr/>
      <dgm:t>
        <a:bodyPr/>
        <a:lstStyle/>
        <a:p>
          <a:endParaRPr lang="it-IT"/>
        </a:p>
      </dgm:t>
    </dgm:pt>
    <dgm:pt modelId="{AD02B8A5-C4FD-4A02-BBD8-1F5E39562943}" type="pres">
      <dgm:prSet presAssocID="{90A17294-66DF-436D-9B9D-39AFB4ECAD7B}" presName="linNode" presStyleCnt="0"/>
      <dgm:spPr/>
      <dgm:t>
        <a:bodyPr/>
        <a:lstStyle/>
        <a:p>
          <a:endParaRPr lang="it-IT"/>
        </a:p>
      </dgm:t>
    </dgm:pt>
    <dgm:pt modelId="{746D23E2-7310-4747-8A30-3CAB16A8C19D}" type="pres">
      <dgm:prSet presAssocID="{90A17294-66DF-436D-9B9D-39AFB4ECAD7B}" presName="parentText" presStyleLbl="node1" presStyleIdx="3" presStyleCnt="4" custScaleX="114947" custLinFactY="-7004" custLinFactNeighborX="160" custLinFactNeighborY="-100000">
        <dgm:presLayoutVars>
          <dgm:chMax val="1"/>
          <dgm:bulletEnabled val="1"/>
        </dgm:presLayoutVars>
      </dgm:prSet>
      <dgm:spPr/>
      <dgm:t>
        <a:bodyPr/>
        <a:lstStyle/>
        <a:p>
          <a:endParaRPr lang="it-IT"/>
        </a:p>
      </dgm:t>
    </dgm:pt>
    <dgm:pt modelId="{8F2E185C-9F0A-4A43-82AD-ECE31B1ED931}" type="pres">
      <dgm:prSet presAssocID="{90A17294-66DF-436D-9B9D-39AFB4ECAD7B}" presName="descendantText" presStyleLbl="alignAccFollowNode1" presStyleIdx="3" presStyleCnt="4" custScaleX="111114" custLinFactY="-36652" custLinFactNeighborX="3980" custLinFactNeighborY="-100000">
        <dgm:presLayoutVars>
          <dgm:bulletEnabled val="1"/>
        </dgm:presLayoutVars>
      </dgm:prSet>
      <dgm:spPr/>
      <dgm:t>
        <a:bodyPr/>
        <a:lstStyle/>
        <a:p>
          <a:endParaRPr lang="it-IT"/>
        </a:p>
      </dgm:t>
    </dgm:pt>
  </dgm:ptLst>
  <dgm:cxnLst>
    <dgm:cxn modelId="{C99BE113-C4D0-4C3E-A870-891C2F3EA485}" srcId="{90A17294-66DF-436D-9B9D-39AFB4ECAD7B}" destId="{0182349D-2CB9-4374-B9C1-B339C8B8C8F5}" srcOrd="0" destOrd="0" parTransId="{C99985A0-8FC8-46D9-9CA7-24AAE64C8BEB}" sibTransId="{BC04D6E7-9A6D-4F5A-9FD5-243F82D80AEA}"/>
    <dgm:cxn modelId="{152BB233-EF4B-4AEA-8B18-23EC0FA7CB70}" srcId="{2EB27467-40B8-4EAD-8A67-B7C5BE6E652F}" destId="{02828000-CBE5-4A80-B8D3-3601E3403D55}" srcOrd="0" destOrd="0" parTransId="{B01C7133-AAF2-4513-9EA5-1D6DA3250A6D}" sibTransId="{6EC719E6-C8E7-4227-A6AA-0F1D39C8BFCB}"/>
    <dgm:cxn modelId="{BDFD8550-D964-4588-8AB7-64BCB9FA1BB1}" type="presOf" srcId="{086714F6-4A69-4757-93BA-2A0084ADB50B}" destId="{C3B81C10-0173-4D3B-8445-440983433237}" srcOrd="0" destOrd="0" presId="urn:microsoft.com/office/officeart/2005/8/layout/vList5"/>
    <dgm:cxn modelId="{83121DB1-611A-4009-BAA2-2C870C6AB3A0}" srcId="{2EB27467-40B8-4EAD-8A67-B7C5BE6E652F}" destId="{01197EBE-C404-49B8-92BB-39A38C87C951}" srcOrd="1" destOrd="0" parTransId="{18D2C3A4-DF5A-4562-A096-23532B03D3FA}" sibTransId="{53D37EC9-1E8A-41F4-958D-16054AE44FB4}"/>
    <dgm:cxn modelId="{2E510237-43D0-489D-BA86-C1D7BDF03BB2}" srcId="{2EB27467-40B8-4EAD-8A67-B7C5BE6E652F}" destId="{8FB618AB-A357-49EB-A643-A02BD1F671A3}" srcOrd="2" destOrd="0" parTransId="{D38DD847-3AF1-409D-AC0B-0E2155DFAFEA}" sibTransId="{D18ED2E4-3B30-4BD7-8584-81D0C4A8DE09}"/>
    <dgm:cxn modelId="{171FBF6D-C5BC-401A-9C9D-8E2397D25FB7}" srcId="{8FB618AB-A357-49EB-A643-A02BD1F671A3}" destId="{68185559-26EB-4E2F-B370-86AB4FCB7ECC}" srcOrd="0" destOrd="0" parTransId="{CF01CD8B-97E0-4523-8D68-1F56BC54DC23}" sibTransId="{C587210F-FFA1-418D-AB15-29C692DE5A86}"/>
    <dgm:cxn modelId="{FF12DD3B-FE78-4CC0-837E-E4DE60C19269}" type="presOf" srcId="{02828000-CBE5-4A80-B8D3-3601E3403D55}" destId="{E5932B0D-AEF6-46FA-8D4C-DB55CDA35E84}" srcOrd="0" destOrd="0" presId="urn:microsoft.com/office/officeart/2005/8/layout/vList5"/>
    <dgm:cxn modelId="{F31948F5-E125-4A93-A341-65CD2BE70406}" type="presOf" srcId="{8FB618AB-A357-49EB-A643-A02BD1F671A3}" destId="{D72E554D-D593-4B33-8139-1461A1101674}" srcOrd="0" destOrd="0" presId="urn:microsoft.com/office/officeart/2005/8/layout/vList5"/>
    <dgm:cxn modelId="{C4869F7B-F771-48C6-B1F1-FD928AC1672D}" srcId="{02828000-CBE5-4A80-B8D3-3601E3403D55}" destId="{D26DD44C-2BDB-4269-B7A8-570603389A70}" srcOrd="0" destOrd="0" parTransId="{9EB42000-26FA-491B-A45B-9D91EE3F8C02}" sibTransId="{852567F7-A7F8-468F-9EEC-91B19A02FD34}"/>
    <dgm:cxn modelId="{CE4AE81F-2216-47DB-A67B-F67E3729CB3D}" type="presOf" srcId="{0182349D-2CB9-4374-B9C1-B339C8B8C8F5}" destId="{8F2E185C-9F0A-4A43-82AD-ECE31B1ED931}" srcOrd="0" destOrd="0" presId="urn:microsoft.com/office/officeart/2005/8/layout/vList5"/>
    <dgm:cxn modelId="{FA176648-E65A-45D9-A2A8-3D1EE3BD5999}" type="presOf" srcId="{D26DD44C-2BDB-4269-B7A8-570603389A70}" destId="{5679F476-B738-45D7-86BD-55806E005A3F}" srcOrd="0" destOrd="0" presId="urn:microsoft.com/office/officeart/2005/8/layout/vList5"/>
    <dgm:cxn modelId="{8BD940B6-61C3-4B84-B12E-C13EDE8817EC}" type="presOf" srcId="{90A17294-66DF-436D-9B9D-39AFB4ECAD7B}" destId="{746D23E2-7310-4747-8A30-3CAB16A8C19D}" srcOrd="0" destOrd="0" presId="urn:microsoft.com/office/officeart/2005/8/layout/vList5"/>
    <dgm:cxn modelId="{772747BD-5D7D-412A-BA34-E51F5AE0B8A8}" type="presOf" srcId="{2EB27467-40B8-4EAD-8A67-B7C5BE6E652F}" destId="{30285D5D-98C0-48C6-A7C5-5B71DC45252F}" srcOrd="0" destOrd="0" presId="urn:microsoft.com/office/officeart/2005/8/layout/vList5"/>
    <dgm:cxn modelId="{636F7588-4616-4480-AD66-052148B29802}" type="presOf" srcId="{68185559-26EB-4E2F-B370-86AB4FCB7ECC}" destId="{98560672-B612-4FDD-A170-3614701097C7}" srcOrd="0" destOrd="0" presId="urn:microsoft.com/office/officeart/2005/8/layout/vList5"/>
    <dgm:cxn modelId="{EA21570F-4585-490C-B2C4-99443548A5F4}" type="presOf" srcId="{01197EBE-C404-49B8-92BB-39A38C87C951}" destId="{BA628BC7-DE59-4E80-A1DB-16C6BDED48B5}" srcOrd="0" destOrd="0" presId="urn:microsoft.com/office/officeart/2005/8/layout/vList5"/>
    <dgm:cxn modelId="{E053EEA6-53A6-4B9A-A13A-536FF0F06B96}" srcId="{01197EBE-C404-49B8-92BB-39A38C87C951}" destId="{086714F6-4A69-4757-93BA-2A0084ADB50B}" srcOrd="0" destOrd="0" parTransId="{AAF332FB-0DF1-42DA-AAF7-18D2034626E8}" sibTransId="{C86A12B1-6A03-4F36-8A53-7B9FC0BA2F98}"/>
    <dgm:cxn modelId="{E7407767-1EA9-4B08-8DD8-8FB6A9E84A92}" srcId="{2EB27467-40B8-4EAD-8A67-B7C5BE6E652F}" destId="{90A17294-66DF-436D-9B9D-39AFB4ECAD7B}" srcOrd="3" destOrd="0" parTransId="{1199B5AF-C1B6-4F59-B461-25D4799A967E}" sibTransId="{95E60A46-BB8A-4A1C-BCDB-790C32CAB4EF}"/>
    <dgm:cxn modelId="{A1381EDE-DCC4-4D01-B7F7-D8B3A28941B1}" type="presParOf" srcId="{30285D5D-98C0-48C6-A7C5-5B71DC45252F}" destId="{A995BC76-7189-457E-AF6E-A8F0092B82CD}" srcOrd="0" destOrd="0" presId="urn:microsoft.com/office/officeart/2005/8/layout/vList5"/>
    <dgm:cxn modelId="{48867FA6-8893-46F4-93C6-F2B9ECDEB5B2}" type="presParOf" srcId="{A995BC76-7189-457E-AF6E-A8F0092B82CD}" destId="{E5932B0D-AEF6-46FA-8D4C-DB55CDA35E84}" srcOrd="0" destOrd="0" presId="urn:microsoft.com/office/officeart/2005/8/layout/vList5"/>
    <dgm:cxn modelId="{4D30FA62-B014-4C88-B242-CD35EFE480C4}" type="presParOf" srcId="{A995BC76-7189-457E-AF6E-A8F0092B82CD}" destId="{5679F476-B738-45D7-86BD-55806E005A3F}" srcOrd="1" destOrd="0" presId="urn:microsoft.com/office/officeart/2005/8/layout/vList5"/>
    <dgm:cxn modelId="{3222133B-0DE3-4EDA-84C1-0D38519771E9}" type="presParOf" srcId="{30285D5D-98C0-48C6-A7C5-5B71DC45252F}" destId="{06CE0A99-6214-4E97-8912-C469C1DD375E}" srcOrd="1" destOrd="0" presId="urn:microsoft.com/office/officeart/2005/8/layout/vList5"/>
    <dgm:cxn modelId="{01740671-55E0-48EB-AE98-D3C4998FDC93}" type="presParOf" srcId="{30285D5D-98C0-48C6-A7C5-5B71DC45252F}" destId="{1F21AC17-3153-49DB-918C-320B56E99F6A}" srcOrd="2" destOrd="0" presId="urn:microsoft.com/office/officeart/2005/8/layout/vList5"/>
    <dgm:cxn modelId="{73314B1C-991C-4A7F-9722-EF05D9E1E41F}" type="presParOf" srcId="{1F21AC17-3153-49DB-918C-320B56E99F6A}" destId="{BA628BC7-DE59-4E80-A1DB-16C6BDED48B5}" srcOrd="0" destOrd="0" presId="urn:microsoft.com/office/officeart/2005/8/layout/vList5"/>
    <dgm:cxn modelId="{FDCD18B3-2E33-4AA6-97FA-340F16286F1D}" type="presParOf" srcId="{1F21AC17-3153-49DB-918C-320B56E99F6A}" destId="{C3B81C10-0173-4D3B-8445-440983433237}" srcOrd="1" destOrd="0" presId="urn:microsoft.com/office/officeart/2005/8/layout/vList5"/>
    <dgm:cxn modelId="{575EC7F2-6A10-439F-A9BC-952453CA800D}" type="presParOf" srcId="{30285D5D-98C0-48C6-A7C5-5B71DC45252F}" destId="{AEC187DE-2F72-4B15-9EDE-439F1E9ED67A}" srcOrd="3" destOrd="0" presId="urn:microsoft.com/office/officeart/2005/8/layout/vList5"/>
    <dgm:cxn modelId="{25979E8D-0D2F-4CF1-A048-75CDDE35C8B4}" type="presParOf" srcId="{30285D5D-98C0-48C6-A7C5-5B71DC45252F}" destId="{656AA65A-22CC-4EA7-9E30-15CCB380D7A7}" srcOrd="4" destOrd="0" presId="urn:microsoft.com/office/officeart/2005/8/layout/vList5"/>
    <dgm:cxn modelId="{7BE8062B-2CCE-4A6A-97E0-2DC21FBAF5DB}" type="presParOf" srcId="{656AA65A-22CC-4EA7-9E30-15CCB380D7A7}" destId="{D72E554D-D593-4B33-8139-1461A1101674}" srcOrd="0" destOrd="0" presId="urn:microsoft.com/office/officeart/2005/8/layout/vList5"/>
    <dgm:cxn modelId="{1AEEA678-3496-40D1-82FB-C0A35B55B67C}" type="presParOf" srcId="{656AA65A-22CC-4EA7-9E30-15CCB380D7A7}" destId="{98560672-B612-4FDD-A170-3614701097C7}" srcOrd="1" destOrd="0" presId="urn:microsoft.com/office/officeart/2005/8/layout/vList5"/>
    <dgm:cxn modelId="{E0B2D0B5-A3DD-4086-B0B0-757D5ADBFCBF}" type="presParOf" srcId="{30285D5D-98C0-48C6-A7C5-5B71DC45252F}" destId="{6F33319E-D7A0-4A08-8EC2-C41A0443B3E7}" srcOrd="5" destOrd="0" presId="urn:microsoft.com/office/officeart/2005/8/layout/vList5"/>
    <dgm:cxn modelId="{A61D6AA5-51B6-4950-8F2B-BDE1503A2509}" type="presParOf" srcId="{30285D5D-98C0-48C6-A7C5-5B71DC45252F}" destId="{AD02B8A5-C4FD-4A02-BBD8-1F5E39562943}" srcOrd="6" destOrd="0" presId="urn:microsoft.com/office/officeart/2005/8/layout/vList5"/>
    <dgm:cxn modelId="{3A46E519-2213-450D-9B90-E0C5CCF33904}" type="presParOf" srcId="{AD02B8A5-C4FD-4A02-BBD8-1F5E39562943}" destId="{746D23E2-7310-4747-8A30-3CAB16A8C19D}" srcOrd="0" destOrd="0" presId="urn:microsoft.com/office/officeart/2005/8/layout/vList5"/>
    <dgm:cxn modelId="{8E92DB32-E568-4A67-8BA9-9C4D0580E7E4}" type="presParOf" srcId="{AD02B8A5-C4FD-4A02-BBD8-1F5E39562943}" destId="{8F2E185C-9F0A-4A43-82AD-ECE31B1ED931}"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B27467-40B8-4EAD-8A67-B7C5BE6E652F}"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it-IT"/>
        </a:p>
      </dgm:t>
    </dgm:pt>
    <dgm:pt modelId="{02828000-CBE5-4A80-B8D3-3601E3403D55}">
      <dgm:prSet phldrT="[Text]" custT="1"/>
      <dgm:spPr>
        <a:solidFill>
          <a:srgbClr val="000048"/>
        </a:solidFill>
      </dgm:spPr>
      <dgm:t>
        <a:bodyPr/>
        <a:lstStyle/>
        <a:p>
          <a:pPr algn="r"/>
          <a:r>
            <a:rPr lang="it-IT" sz="800" b="1" dirty="0"/>
            <a:t>Construction </a:t>
          </a:r>
          <a:r>
            <a:rPr lang="it-IT" sz="800" b="1" dirty="0" err="1"/>
            <a:t>materials</a:t>
          </a:r>
          <a:endParaRPr lang="it-IT" sz="800" b="1" dirty="0"/>
        </a:p>
      </dgm:t>
    </dgm:pt>
    <dgm:pt modelId="{B01C7133-AAF2-4513-9EA5-1D6DA3250A6D}" type="parTrans" cxnId="{152BB233-EF4B-4AEA-8B18-23EC0FA7CB70}">
      <dgm:prSet/>
      <dgm:spPr/>
      <dgm:t>
        <a:bodyPr/>
        <a:lstStyle/>
        <a:p>
          <a:endParaRPr lang="it-IT" sz="2000"/>
        </a:p>
      </dgm:t>
    </dgm:pt>
    <dgm:pt modelId="{6EC719E6-C8E7-4227-A6AA-0F1D39C8BFCB}" type="sibTrans" cxnId="{152BB233-EF4B-4AEA-8B18-23EC0FA7CB70}">
      <dgm:prSet/>
      <dgm:spPr/>
      <dgm:t>
        <a:bodyPr/>
        <a:lstStyle/>
        <a:p>
          <a:endParaRPr lang="it-IT" sz="2000"/>
        </a:p>
      </dgm:t>
    </dgm:pt>
    <dgm:pt modelId="{01197EBE-C404-49B8-92BB-39A38C87C951}">
      <dgm:prSet phldrT="[Text]" custT="1"/>
      <dgm:spPr>
        <a:solidFill>
          <a:srgbClr val="000048"/>
        </a:solidFill>
      </dgm:spPr>
      <dgm:t>
        <a:bodyPr/>
        <a:lstStyle/>
        <a:p>
          <a:pPr algn="r"/>
          <a:r>
            <a:rPr lang="it-IT" sz="800" b="1" dirty="0"/>
            <a:t>Thermal </a:t>
          </a:r>
          <a:r>
            <a:rPr lang="it-IT" sz="800" b="1" dirty="0" err="1"/>
            <a:t>efficiency</a:t>
          </a:r>
          <a:endParaRPr lang="it-IT" sz="800" b="1" dirty="0"/>
        </a:p>
      </dgm:t>
    </dgm:pt>
    <dgm:pt modelId="{18D2C3A4-DF5A-4562-A096-23532B03D3FA}" type="parTrans" cxnId="{83121DB1-611A-4009-BAA2-2C870C6AB3A0}">
      <dgm:prSet/>
      <dgm:spPr/>
      <dgm:t>
        <a:bodyPr/>
        <a:lstStyle/>
        <a:p>
          <a:endParaRPr lang="it-IT" sz="2000"/>
        </a:p>
      </dgm:t>
    </dgm:pt>
    <dgm:pt modelId="{53D37EC9-1E8A-41F4-958D-16054AE44FB4}" type="sibTrans" cxnId="{83121DB1-611A-4009-BAA2-2C870C6AB3A0}">
      <dgm:prSet/>
      <dgm:spPr/>
      <dgm:t>
        <a:bodyPr/>
        <a:lstStyle/>
        <a:p>
          <a:endParaRPr lang="it-IT" sz="2000"/>
        </a:p>
      </dgm:t>
    </dgm:pt>
    <dgm:pt modelId="{086714F6-4A69-4757-93BA-2A0084ADB50B}">
      <dgm:prSet phldrT="[Text]" custT="1"/>
      <dgm:spPr>
        <a:solidFill>
          <a:schemeClr val="accent6">
            <a:lumMod val="20000"/>
            <a:lumOff val="80000"/>
            <a:alpha val="90000"/>
          </a:schemeClr>
        </a:solidFill>
        <a:ln>
          <a:noFill/>
        </a:ln>
      </dgm:spPr>
      <dgm:t>
        <a:bodyPr/>
        <a:lstStyle/>
        <a:p>
          <a:r>
            <a:rPr lang="it-IT" sz="1200" b="1" dirty="0" smtClean="0">
              <a:solidFill>
                <a:srgbClr val="000048"/>
              </a:solidFill>
              <a:latin typeface="+mn-lt"/>
            </a:rPr>
            <a:t>30 - 42 %</a:t>
          </a:r>
          <a:endParaRPr lang="it-IT" sz="1200" b="1" dirty="0">
            <a:solidFill>
              <a:srgbClr val="000048"/>
            </a:solidFill>
            <a:latin typeface="+mn-lt"/>
          </a:endParaRPr>
        </a:p>
      </dgm:t>
    </dgm:pt>
    <dgm:pt modelId="{AAF332FB-0DF1-42DA-AAF7-18D2034626E8}" type="parTrans" cxnId="{E053EEA6-53A6-4B9A-A13A-536FF0F06B96}">
      <dgm:prSet/>
      <dgm:spPr/>
      <dgm:t>
        <a:bodyPr/>
        <a:lstStyle/>
        <a:p>
          <a:endParaRPr lang="it-IT" sz="2000"/>
        </a:p>
      </dgm:t>
    </dgm:pt>
    <dgm:pt modelId="{C86A12B1-6A03-4F36-8A53-7B9FC0BA2F98}" type="sibTrans" cxnId="{E053EEA6-53A6-4B9A-A13A-536FF0F06B96}">
      <dgm:prSet/>
      <dgm:spPr/>
      <dgm:t>
        <a:bodyPr/>
        <a:lstStyle/>
        <a:p>
          <a:endParaRPr lang="it-IT" sz="2000"/>
        </a:p>
      </dgm:t>
    </dgm:pt>
    <dgm:pt modelId="{8FB618AB-A357-49EB-A643-A02BD1F671A3}">
      <dgm:prSet phldrT="[Text]" custT="1"/>
      <dgm:spPr>
        <a:solidFill>
          <a:srgbClr val="000048"/>
        </a:solidFill>
      </dgm:spPr>
      <dgm:t>
        <a:bodyPr/>
        <a:lstStyle/>
        <a:p>
          <a:pPr algn="r"/>
          <a:r>
            <a:rPr lang="it-IT" sz="800" b="1" dirty="0"/>
            <a:t>PM </a:t>
          </a:r>
          <a:r>
            <a:rPr lang="it-IT" sz="800" b="1" dirty="0" err="1" smtClean="0"/>
            <a:t>emissions</a:t>
          </a:r>
          <a:endParaRPr lang="it-IT" sz="800" b="1" dirty="0"/>
        </a:p>
      </dgm:t>
    </dgm:pt>
    <dgm:pt modelId="{D38DD847-3AF1-409D-AC0B-0E2155DFAFEA}" type="parTrans" cxnId="{2E510237-43D0-489D-BA86-C1D7BDF03BB2}">
      <dgm:prSet/>
      <dgm:spPr/>
      <dgm:t>
        <a:bodyPr/>
        <a:lstStyle/>
        <a:p>
          <a:endParaRPr lang="it-IT" sz="2000"/>
        </a:p>
      </dgm:t>
    </dgm:pt>
    <dgm:pt modelId="{D18ED2E4-3B30-4BD7-8584-81D0C4A8DE09}" type="sibTrans" cxnId="{2E510237-43D0-489D-BA86-C1D7BDF03BB2}">
      <dgm:prSet/>
      <dgm:spPr/>
      <dgm:t>
        <a:bodyPr/>
        <a:lstStyle/>
        <a:p>
          <a:endParaRPr lang="it-IT" sz="2000"/>
        </a:p>
      </dgm:t>
    </dgm:pt>
    <dgm:pt modelId="{90A17294-66DF-436D-9B9D-39AFB4ECAD7B}">
      <dgm:prSet phldrT="[Text]" custT="1"/>
      <dgm:spPr>
        <a:solidFill>
          <a:srgbClr val="000048"/>
        </a:solidFill>
      </dgm:spPr>
      <dgm:t>
        <a:bodyPr/>
        <a:lstStyle/>
        <a:p>
          <a:pPr algn="r"/>
          <a:r>
            <a:rPr lang="it-IT" sz="800" b="1" dirty="0"/>
            <a:t>CO </a:t>
          </a:r>
          <a:r>
            <a:rPr lang="it-IT" sz="800" b="1" dirty="0" err="1" smtClean="0"/>
            <a:t>emissions</a:t>
          </a:r>
          <a:endParaRPr lang="it-IT" sz="800" b="1" dirty="0"/>
        </a:p>
      </dgm:t>
    </dgm:pt>
    <dgm:pt modelId="{1199B5AF-C1B6-4F59-B461-25D4799A967E}" type="parTrans" cxnId="{E7407767-1EA9-4B08-8DD8-8FB6A9E84A92}">
      <dgm:prSet/>
      <dgm:spPr/>
      <dgm:t>
        <a:bodyPr/>
        <a:lstStyle/>
        <a:p>
          <a:endParaRPr lang="it-IT" sz="2000"/>
        </a:p>
      </dgm:t>
    </dgm:pt>
    <dgm:pt modelId="{95E60A46-BB8A-4A1C-BCDB-790C32CAB4EF}" type="sibTrans" cxnId="{E7407767-1EA9-4B08-8DD8-8FB6A9E84A92}">
      <dgm:prSet/>
      <dgm:spPr/>
      <dgm:t>
        <a:bodyPr/>
        <a:lstStyle/>
        <a:p>
          <a:endParaRPr lang="it-IT" sz="2000"/>
        </a:p>
      </dgm:t>
    </dgm:pt>
    <dgm:pt modelId="{68185559-26EB-4E2F-B370-86AB4FCB7ECC}">
      <dgm:prSet phldrT="[Text]" custT="1"/>
      <dgm:spPr>
        <a:solidFill>
          <a:schemeClr val="accent6">
            <a:lumMod val="20000"/>
            <a:lumOff val="80000"/>
            <a:alpha val="90000"/>
          </a:schemeClr>
        </a:solidFill>
        <a:ln>
          <a:noFill/>
        </a:ln>
      </dgm:spPr>
      <dgm:t>
        <a:bodyPr/>
        <a:lstStyle/>
        <a:p>
          <a:r>
            <a:rPr lang="en-US" sz="900" b="0" dirty="0" smtClean="0">
              <a:solidFill>
                <a:srgbClr val="000048"/>
              </a:solidFill>
              <a:latin typeface="+mn-lt"/>
            </a:rPr>
            <a:t>0 mg/</a:t>
          </a:r>
          <a:r>
            <a:rPr lang="en-US" sz="900" b="0" dirty="0" err="1" smtClean="0">
              <a:solidFill>
                <a:srgbClr val="000048"/>
              </a:solidFill>
              <a:latin typeface="+mn-lt"/>
            </a:rPr>
            <a:t>g</a:t>
          </a:r>
          <a:r>
            <a:rPr lang="en-US" sz="900" b="0" baseline="-25000" dirty="0" err="1" smtClean="0">
              <a:solidFill>
                <a:srgbClr val="000048"/>
              </a:solidFill>
              <a:latin typeface="+mn-lt"/>
            </a:rPr>
            <a:t>FUEL</a:t>
          </a:r>
          <a:endParaRPr lang="it-IT" sz="900" b="0" dirty="0">
            <a:solidFill>
              <a:srgbClr val="000048"/>
            </a:solidFill>
            <a:latin typeface="+mn-lt"/>
          </a:endParaRPr>
        </a:p>
      </dgm:t>
    </dgm:pt>
    <dgm:pt modelId="{CF01CD8B-97E0-4523-8D68-1F56BC54DC23}" type="parTrans" cxnId="{171FBF6D-C5BC-401A-9C9D-8E2397D25FB7}">
      <dgm:prSet/>
      <dgm:spPr/>
      <dgm:t>
        <a:bodyPr/>
        <a:lstStyle/>
        <a:p>
          <a:endParaRPr lang="it-IT" sz="2000"/>
        </a:p>
      </dgm:t>
    </dgm:pt>
    <dgm:pt modelId="{C587210F-FFA1-418D-AB15-29C692DE5A86}" type="sibTrans" cxnId="{171FBF6D-C5BC-401A-9C9D-8E2397D25FB7}">
      <dgm:prSet/>
      <dgm:spPr/>
      <dgm:t>
        <a:bodyPr/>
        <a:lstStyle/>
        <a:p>
          <a:endParaRPr lang="it-IT" sz="2000"/>
        </a:p>
      </dgm:t>
    </dgm:pt>
    <dgm:pt modelId="{0182349D-2CB9-4374-B9C1-B339C8B8C8F5}">
      <dgm:prSet phldrT="[Text]" custT="1"/>
      <dgm:spPr>
        <a:solidFill>
          <a:schemeClr val="accent6">
            <a:lumMod val="20000"/>
            <a:lumOff val="80000"/>
            <a:alpha val="90000"/>
          </a:schemeClr>
        </a:solidFill>
        <a:ln>
          <a:noFill/>
        </a:ln>
      </dgm:spPr>
      <dgm:t>
        <a:bodyPr/>
        <a:lstStyle/>
        <a:p>
          <a:r>
            <a:rPr lang="en-US" sz="900" b="0" dirty="0" smtClean="0">
              <a:solidFill>
                <a:srgbClr val="000048"/>
              </a:solidFill>
              <a:latin typeface="+mn-lt"/>
            </a:rPr>
            <a:t>0 mg/</a:t>
          </a:r>
          <a:r>
            <a:rPr lang="en-US" sz="900" b="0" dirty="0" err="1" smtClean="0">
              <a:solidFill>
                <a:srgbClr val="000048"/>
              </a:solidFill>
              <a:latin typeface="+mn-lt"/>
            </a:rPr>
            <a:t>g</a:t>
          </a:r>
          <a:r>
            <a:rPr lang="en-US" sz="900" b="0" baseline="-25000" dirty="0" err="1" smtClean="0">
              <a:solidFill>
                <a:srgbClr val="000048"/>
              </a:solidFill>
              <a:latin typeface="+mn-lt"/>
            </a:rPr>
            <a:t>FUEL</a:t>
          </a:r>
          <a:endParaRPr lang="it-IT" sz="900" b="0" dirty="0">
            <a:solidFill>
              <a:srgbClr val="000048"/>
            </a:solidFill>
            <a:latin typeface="+mn-lt"/>
          </a:endParaRPr>
        </a:p>
      </dgm:t>
    </dgm:pt>
    <dgm:pt modelId="{C99985A0-8FC8-46D9-9CA7-24AAE64C8BEB}" type="parTrans" cxnId="{C99BE113-C4D0-4C3E-A870-891C2F3EA485}">
      <dgm:prSet/>
      <dgm:spPr/>
      <dgm:t>
        <a:bodyPr/>
        <a:lstStyle/>
        <a:p>
          <a:endParaRPr lang="it-IT" sz="2000"/>
        </a:p>
      </dgm:t>
    </dgm:pt>
    <dgm:pt modelId="{BC04D6E7-9A6D-4F5A-9FD5-243F82D80AEA}" type="sibTrans" cxnId="{C99BE113-C4D0-4C3E-A870-891C2F3EA485}">
      <dgm:prSet/>
      <dgm:spPr/>
      <dgm:t>
        <a:bodyPr/>
        <a:lstStyle/>
        <a:p>
          <a:endParaRPr lang="it-IT" sz="2000"/>
        </a:p>
      </dgm:t>
    </dgm:pt>
    <dgm:pt modelId="{D26DD44C-2BDB-4269-B7A8-570603389A70}">
      <dgm:prSet phldrT="[Text]" custT="1"/>
      <dgm:spPr>
        <a:solidFill>
          <a:schemeClr val="accent6">
            <a:lumMod val="20000"/>
            <a:lumOff val="80000"/>
            <a:alpha val="90000"/>
          </a:schemeClr>
        </a:solidFill>
        <a:ln>
          <a:noFill/>
        </a:ln>
      </dgm:spPr>
      <dgm:t>
        <a:bodyPr/>
        <a:lstStyle/>
        <a:p>
          <a:pPr algn="l"/>
          <a:r>
            <a:rPr lang="it-IT" sz="900" b="0" dirty="0" smtClean="0">
              <a:solidFill>
                <a:srgbClr val="000048"/>
              </a:solidFill>
              <a:latin typeface="+mn-lt"/>
            </a:rPr>
            <a:t>Metal, </a:t>
          </a:r>
          <a:r>
            <a:rPr lang="it-IT" sz="900" b="0" dirty="0" err="1" smtClean="0">
              <a:solidFill>
                <a:srgbClr val="000048"/>
              </a:solidFill>
              <a:latin typeface="+mn-lt"/>
            </a:rPr>
            <a:t>insulating</a:t>
          </a:r>
          <a:r>
            <a:rPr lang="it-IT" sz="900" b="0" dirty="0" smtClean="0">
              <a:solidFill>
                <a:srgbClr val="000048"/>
              </a:solidFill>
              <a:latin typeface="+mn-lt"/>
            </a:rPr>
            <a:t> </a:t>
          </a:r>
          <a:r>
            <a:rPr lang="it-IT" sz="900" b="0" dirty="0" err="1" smtClean="0">
              <a:solidFill>
                <a:srgbClr val="000048"/>
              </a:solidFill>
              <a:latin typeface="+mn-lt"/>
            </a:rPr>
            <a:t>materials</a:t>
          </a:r>
          <a:r>
            <a:rPr lang="it-IT" sz="900" b="0" dirty="0" smtClean="0">
              <a:solidFill>
                <a:srgbClr val="000048"/>
              </a:solidFill>
              <a:latin typeface="+mn-lt"/>
            </a:rPr>
            <a:t>, </a:t>
          </a:r>
          <a:r>
            <a:rPr lang="it-IT" sz="900" b="0" dirty="0" err="1" smtClean="0">
              <a:solidFill>
                <a:srgbClr val="000048"/>
              </a:solidFill>
              <a:latin typeface="+mn-lt"/>
            </a:rPr>
            <a:t>bricks</a:t>
          </a:r>
          <a:endParaRPr lang="it-IT" sz="900" b="0" dirty="0">
            <a:solidFill>
              <a:srgbClr val="000048"/>
            </a:solidFill>
            <a:latin typeface="+mn-lt"/>
          </a:endParaRPr>
        </a:p>
      </dgm:t>
    </dgm:pt>
    <dgm:pt modelId="{852567F7-A7F8-468F-9EEC-91B19A02FD34}" type="sibTrans" cxnId="{C4869F7B-F771-48C6-B1F1-FD928AC1672D}">
      <dgm:prSet/>
      <dgm:spPr/>
      <dgm:t>
        <a:bodyPr/>
        <a:lstStyle/>
        <a:p>
          <a:endParaRPr lang="it-IT" sz="2000"/>
        </a:p>
      </dgm:t>
    </dgm:pt>
    <dgm:pt modelId="{9EB42000-26FA-491B-A45B-9D91EE3F8C02}" type="parTrans" cxnId="{C4869F7B-F771-48C6-B1F1-FD928AC1672D}">
      <dgm:prSet/>
      <dgm:spPr/>
      <dgm:t>
        <a:bodyPr/>
        <a:lstStyle/>
        <a:p>
          <a:endParaRPr lang="it-IT" sz="2000"/>
        </a:p>
      </dgm:t>
    </dgm:pt>
    <dgm:pt modelId="{30285D5D-98C0-48C6-A7C5-5B71DC45252F}" type="pres">
      <dgm:prSet presAssocID="{2EB27467-40B8-4EAD-8A67-B7C5BE6E652F}" presName="Name0" presStyleCnt="0">
        <dgm:presLayoutVars>
          <dgm:dir/>
          <dgm:animLvl val="lvl"/>
          <dgm:resizeHandles val="exact"/>
        </dgm:presLayoutVars>
      </dgm:prSet>
      <dgm:spPr/>
      <dgm:t>
        <a:bodyPr/>
        <a:lstStyle/>
        <a:p>
          <a:endParaRPr lang="it-IT"/>
        </a:p>
      </dgm:t>
    </dgm:pt>
    <dgm:pt modelId="{A995BC76-7189-457E-AF6E-A8F0092B82CD}" type="pres">
      <dgm:prSet presAssocID="{02828000-CBE5-4A80-B8D3-3601E3403D55}" presName="linNode" presStyleCnt="0"/>
      <dgm:spPr/>
      <dgm:t>
        <a:bodyPr/>
        <a:lstStyle/>
        <a:p>
          <a:endParaRPr lang="it-IT"/>
        </a:p>
      </dgm:t>
    </dgm:pt>
    <dgm:pt modelId="{E5932B0D-AEF6-46FA-8D4C-DB55CDA35E84}" type="pres">
      <dgm:prSet presAssocID="{02828000-CBE5-4A80-B8D3-3601E3403D55}" presName="parentText" presStyleLbl="node1" presStyleIdx="0" presStyleCnt="4" custScaleX="112682">
        <dgm:presLayoutVars>
          <dgm:chMax val="1"/>
          <dgm:bulletEnabled val="1"/>
        </dgm:presLayoutVars>
      </dgm:prSet>
      <dgm:spPr/>
      <dgm:t>
        <a:bodyPr/>
        <a:lstStyle/>
        <a:p>
          <a:endParaRPr lang="it-IT"/>
        </a:p>
      </dgm:t>
    </dgm:pt>
    <dgm:pt modelId="{5679F476-B738-45D7-86BD-55806E005A3F}" type="pres">
      <dgm:prSet presAssocID="{02828000-CBE5-4A80-B8D3-3601E3403D55}" presName="descendantText" presStyleLbl="alignAccFollowNode1" presStyleIdx="0" presStyleCnt="4" custLinFactNeighborX="0" custLinFactNeighborY="-12715">
        <dgm:presLayoutVars>
          <dgm:bulletEnabled val="1"/>
        </dgm:presLayoutVars>
      </dgm:prSet>
      <dgm:spPr/>
      <dgm:t>
        <a:bodyPr/>
        <a:lstStyle/>
        <a:p>
          <a:endParaRPr lang="it-IT"/>
        </a:p>
      </dgm:t>
    </dgm:pt>
    <dgm:pt modelId="{06CE0A99-6214-4E97-8912-C469C1DD375E}" type="pres">
      <dgm:prSet presAssocID="{6EC719E6-C8E7-4227-A6AA-0F1D39C8BFCB}" presName="sp" presStyleCnt="0"/>
      <dgm:spPr/>
      <dgm:t>
        <a:bodyPr/>
        <a:lstStyle/>
        <a:p>
          <a:endParaRPr lang="it-IT"/>
        </a:p>
      </dgm:t>
    </dgm:pt>
    <dgm:pt modelId="{1F21AC17-3153-49DB-918C-320B56E99F6A}" type="pres">
      <dgm:prSet presAssocID="{01197EBE-C404-49B8-92BB-39A38C87C951}" presName="linNode" presStyleCnt="0"/>
      <dgm:spPr/>
      <dgm:t>
        <a:bodyPr/>
        <a:lstStyle/>
        <a:p>
          <a:endParaRPr lang="it-IT"/>
        </a:p>
      </dgm:t>
    </dgm:pt>
    <dgm:pt modelId="{BA628BC7-DE59-4E80-A1DB-16C6BDED48B5}" type="pres">
      <dgm:prSet presAssocID="{01197EBE-C404-49B8-92BB-39A38C87C951}" presName="parentText" presStyleLbl="node1" presStyleIdx="1" presStyleCnt="4" custScaleX="112682">
        <dgm:presLayoutVars>
          <dgm:chMax val="1"/>
          <dgm:bulletEnabled val="1"/>
        </dgm:presLayoutVars>
      </dgm:prSet>
      <dgm:spPr/>
      <dgm:t>
        <a:bodyPr/>
        <a:lstStyle/>
        <a:p>
          <a:endParaRPr lang="it-IT"/>
        </a:p>
      </dgm:t>
    </dgm:pt>
    <dgm:pt modelId="{C3B81C10-0173-4D3B-8445-440983433237}" type="pres">
      <dgm:prSet presAssocID="{01197EBE-C404-49B8-92BB-39A38C87C951}" presName="descendantText" presStyleLbl="alignAccFollowNode1" presStyleIdx="1" presStyleCnt="4">
        <dgm:presLayoutVars>
          <dgm:bulletEnabled val="1"/>
        </dgm:presLayoutVars>
      </dgm:prSet>
      <dgm:spPr/>
      <dgm:t>
        <a:bodyPr/>
        <a:lstStyle/>
        <a:p>
          <a:endParaRPr lang="it-IT"/>
        </a:p>
      </dgm:t>
    </dgm:pt>
    <dgm:pt modelId="{AEC187DE-2F72-4B15-9EDE-439F1E9ED67A}" type="pres">
      <dgm:prSet presAssocID="{53D37EC9-1E8A-41F4-958D-16054AE44FB4}" presName="sp" presStyleCnt="0"/>
      <dgm:spPr/>
      <dgm:t>
        <a:bodyPr/>
        <a:lstStyle/>
        <a:p>
          <a:endParaRPr lang="it-IT"/>
        </a:p>
      </dgm:t>
    </dgm:pt>
    <dgm:pt modelId="{656AA65A-22CC-4EA7-9E30-15CCB380D7A7}" type="pres">
      <dgm:prSet presAssocID="{8FB618AB-A357-49EB-A643-A02BD1F671A3}" presName="linNode" presStyleCnt="0"/>
      <dgm:spPr/>
      <dgm:t>
        <a:bodyPr/>
        <a:lstStyle/>
        <a:p>
          <a:endParaRPr lang="it-IT"/>
        </a:p>
      </dgm:t>
    </dgm:pt>
    <dgm:pt modelId="{D72E554D-D593-4B33-8139-1461A1101674}" type="pres">
      <dgm:prSet presAssocID="{8FB618AB-A357-49EB-A643-A02BD1F671A3}" presName="parentText" presStyleLbl="node1" presStyleIdx="2" presStyleCnt="4" custScaleX="112682" custLinFactY="100000" custLinFactNeighborY="110172">
        <dgm:presLayoutVars>
          <dgm:chMax val="1"/>
          <dgm:bulletEnabled val="1"/>
        </dgm:presLayoutVars>
      </dgm:prSet>
      <dgm:spPr/>
      <dgm:t>
        <a:bodyPr/>
        <a:lstStyle/>
        <a:p>
          <a:endParaRPr lang="it-IT"/>
        </a:p>
      </dgm:t>
    </dgm:pt>
    <dgm:pt modelId="{98560672-B612-4FDD-A170-3614701097C7}" type="pres">
      <dgm:prSet presAssocID="{8FB618AB-A357-49EB-A643-A02BD1F671A3}" presName="descendantText" presStyleLbl="alignAccFollowNode1" presStyleIdx="2" presStyleCnt="4" custLinFactY="100000" custLinFactNeighborY="154166">
        <dgm:presLayoutVars>
          <dgm:bulletEnabled val="1"/>
        </dgm:presLayoutVars>
      </dgm:prSet>
      <dgm:spPr/>
      <dgm:t>
        <a:bodyPr/>
        <a:lstStyle/>
        <a:p>
          <a:endParaRPr lang="it-IT"/>
        </a:p>
      </dgm:t>
    </dgm:pt>
    <dgm:pt modelId="{6F33319E-D7A0-4A08-8EC2-C41A0443B3E7}" type="pres">
      <dgm:prSet presAssocID="{D18ED2E4-3B30-4BD7-8584-81D0C4A8DE09}" presName="sp" presStyleCnt="0"/>
      <dgm:spPr/>
      <dgm:t>
        <a:bodyPr/>
        <a:lstStyle/>
        <a:p>
          <a:endParaRPr lang="it-IT"/>
        </a:p>
      </dgm:t>
    </dgm:pt>
    <dgm:pt modelId="{AD02B8A5-C4FD-4A02-BBD8-1F5E39562943}" type="pres">
      <dgm:prSet presAssocID="{90A17294-66DF-436D-9B9D-39AFB4ECAD7B}" presName="linNode" presStyleCnt="0"/>
      <dgm:spPr/>
      <dgm:t>
        <a:bodyPr/>
        <a:lstStyle/>
        <a:p>
          <a:endParaRPr lang="it-IT"/>
        </a:p>
      </dgm:t>
    </dgm:pt>
    <dgm:pt modelId="{746D23E2-7310-4747-8A30-3CAB16A8C19D}" type="pres">
      <dgm:prSet presAssocID="{90A17294-66DF-436D-9B9D-39AFB4ECAD7B}" presName="parentText" presStyleLbl="node1" presStyleIdx="3" presStyleCnt="4" custScaleX="156698" custLinFactY="-7004" custLinFactNeighborX="160" custLinFactNeighborY="-100000">
        <dgm:presLayoutVars>
          <dgm:chMax val="1"/>
          <dgm:bulletEnabled val="1"/>
        </dgm:presLayoutVars>
      </dgm:prSet>
      <dgm:spPr/>
      <dgm:t>
        <a:bodyPr/>
        <a:lstStyle/>
        <a:p>
          <a:endParaRPr lang="it-IT"/>
        </a:p>
      </dgm:t>
    </dgm:pt>
    <dgm:pt modelId="{8F2E185C-9F0A-4A43-82AD-ECE31B1ED931}" type="pres">
      <dgm:prSet presAssocID="{90A17294-66DF-436D-9B9D-39AFB4ECAD7B}" presName="descendantText" presStyleLbl="alignAccFollowNode1" presStyleIdx="3" presStyleCnt="4" custScaleX="139069" custLinFactY="-36652" custLinFactNeighborX="-3320" custLinFactNeighborY="-100000">
        <dgm:presLayoutVars>
          <dgm:bulletEnabled val="1"/>
        </dgm:presLayoutVars>
      </dgm:prSet>
      <dgm:spPr/>
      <dgm:t>
        <a:bodyPr/>
        <a:lstStyle/>
        <a:p>
          <a:endParaRPr lang="it-IT"/>
        </a:p>
      </dgm:t>
    </dgm:pt>
  </dgm:ptLst>
  <dgm:cxnLst>
    <dgm:cxn modelId="{C99BE113-C4D0-4C3E-A870-891C2F3EA485}" srcId="{90A17294-66DF-436D-9B9D-39AFB4ECAD7B}" destId="{0182349D-2CB9-4374-B9C1-B339C8B8C8F5}" srcOrd="0" destOrd="0" parTransId="{C99985A0-8FC8-46D9-9CA7-24AAE64C8BEB}" sibTransId="{BC04D6E7-9A6D-4F5A-9FD5-243F82D80AEA}"/>
    <dgm:cxn modelId="{152BB233-EF4B-4AEA-8B18-23EC0FA7CB70}" srcId="{2EB27467-40B8-4EAD-8A67-B7C5BE6E652F}" destId="{02828000-CBE5-4A80-B8D3-3601E3403D55}" srcOrd="0" destOrd="0" parTransId="{B01C7133-AAF2-4513-9EA5-1D6DA3250A6D}" sibTransId="{6EC719E6-C8E7-4227-A6AA-0F1D39C8BFCB}"/>
    <dgm:cxn modelId="{83121DB1-611A-4009-BAA2-2C870C6AB3A0}" srcId="{2EB27467-40B8-4EAD-8A67-B7C5BE6E652F}" destId="{01197EBE-C404-49B8-92BB-39A38C87C951}" srcOrd="1" destOrd="0" parTransId="{18D2C3A4-DF5A-4562-A096-23532B03D3FA}" sibTransId="{53D37EC9-1E8A-41F4-958D-16054AE44FB4}"/>
    <dgm:cxn modelId="{6479B0C8-F87E-4A1D-8141-D4703E85412E}" type="presOf" srcId="{D26DD44C-2BDB-4269-B7A8-570603389A70}" destId="{5679F476-B738-45D7-86BD-55806E005A3F}" srcOrd="0" destOrd="0" presId="urn:microsoft.com/office/officeart/2005/8/layout/vList5"/>
    <dgm:cxn modelId="{8B6464E6-0921-4062-883B-C8473119E213}" type="presOf" srcId="{2EB27467-40B8-4EAD-8A67-B7C5BE6E652F}" destId="{30285D5D-98C0-48C6-A7C5-5B71DC45252F}" srcOrd="0" destOrd="0" presId="urn:microsoft.com/office/officeart/2005/8/layout/vList5"/>
    <dgm:cxn modelId="{2E510237-43D0-489D-BA86-C1D7BDF03BB2}" srcId="{2EB27467-40B8-4EAD-8A67-B7C5BE6E652F}" destId="{8FB618AB-A357-49EB-A643-A02BD1F671A3}" srcOrd="2" destOrd="0" parTransId="{D38DD847-3AF1-409D-AC0B-0E2155DFAFEA}" sibTransId="{D18ED2E4-3B30-4BD7-8584-81D0C4A8DE09}"/>
    <dgm:cxn modelId="{171FBF6D-C5BC-401A-9C9D-8E2397D25FB7}" srcId="{8FB618AB-A357-49EB-A643-A02BD1F671A3}" destId="{68185559-26EB-4E2F-B370-86AB4FCB7ECC}" srcOrd="0" destOrd="0" parTransId="{CF01CD8B-97E0-4523-8D68-1F56BC54DC23}" sibTransId="{C587210F-FFA1-418D-AB15-29C692DE5A86}"/>
    <dgm:cxn modelId="{FA83CB2D-9909-4213-9BB7-957E0E157694}" type="presOf" srcId="{90A17294-66DF-436D-9B9D-39AFB4ECAD7B}" destId="{746D23E2-7310-4747-8A30-3CAB16A8C19D}" srcOrd="0" destOrd="0" presId="urn:microsoft.com/office/officeart/2005/8/layout/vList5"/>
    <dgm:cxn modelId="{2FF8A97D-C470-4FF8-90E4-83ADC7E4B89D}" type="presOf" srcId="{01197EBE-C404-49B8-92BB-39A38C87C951}" destId="{BA628BC7-DE59-4E80-A1DB-16C6BDED48B5}" srcOrd="0" destOrd="0" presId="urn:microsoft.com/office/officeart/2005/8/layout/vList5"/>
    <dgm:cxn modelId="{C4869F7B-F771-48C6-B1F1-FD928AC1672D}" srcId="{02828000-CBE5-4A80-B8D3-3601E3403D55}" destId="{D26DD44C-2BDB-4269-B7A8-570603389A70}" srcOrd="0" destOrd="0" parTransId="{9EB42000-26FA-491B-A45B-9D91EE3F8C02}" sibTransId="{852567F7-A7F8-468F-9EEC-91B19A02FD34}"/>
    <dgm:cxn modelId="{0FA2405E-6163-4139-A189-9200E5A91B24}" type="presOf" srcId="{02828000-CBE5-4A80-B8D3-3601E3403D55}" destId="{E5932B0D-AEF6-46FA-8D4C-DB55CDA35E84}" srcOrd="0" destOrd="0" presId="urn:microsoft.com/office/officeart/2005/8/layout/vList5"/>
    <dgm:cxn modelId="{83E5E3E1-3E19-4F46-A71E-AE1632505B6A}" type="presOf" srcId="{086714F6-4A69-4757-93BA-2A0084ADB50B}" destId="{C3B81C10-0173-4D3B-8445-440983433237}" srcOrd="0" destOrd="0" presId="urn:microsoft.com/office/officeart/2005/8/layout/vList5"/>
    <dgm:cxn modelId="{E7407767-1EA9-4B08-8DD8-8FB6A9E84A92}" srcId="{2EB27467-40B8-4EAD-8A67-B7C5BE6E652F}" destId="{90A17294-66DF-436D-9B9D-39AFB4ECAD7B}" srcOrd="3" destOrd="0" parTransId="{1199B5AF-C1B6-4F59-B461-25D4799A967E}" sibTransId="{95E60A46-BB8A-4A1C-BCDB-790C32CAB4EF}"/>
    <dgm:cxn modelId="{E053EEA6-53A6-4B9A-A13A-536FF0F06B96}" srcId="{01197EBE-C404-49B8-92BB-39A38C87C951}" destId="{086714F6-4A69-4757-93BA-2A0084ADB50B}" srcOrd="0" destOrd="0" parTransId="{AAF332FB-0DF1-42DA-AAF7-18D2034626E8}" sibTransId="{C86A12B1-6A03-4F36-8A53-7B9FC0BA2F98}"/>
    <dgm:cxn modelId="{7602584B-BD70-40C1-B448-899AE3A1CD6A}" type="presOf" srcId="{68185559-26EB-4E2F-B370-86AB4FCB7ECC}" destId="{98560672-B612-4FDD-A170-3614701097C7}" srcOrd="0" destOrd="0" presId="urn:microsoft.com/office/officeart/2005/8/layout/vList5"/>
    <dgm:cxn modelId="{0E8799B0-2E33-4714-930D-F9A2CE33CA47}" type="presOf" srcId="{0182349D-2CB9-4374-B9C1-B339C8B8C8F5}" destId="{8F2E185C-9F0A-4A43-82AD-ECE31B1ED931}" srcOrd="0" destOrd="0" presId="urn:microsoft.com/office/officeart/2005/8/layout/vList5"/>
    <dgm:cxn modelId="{09D45A05-9F1D-48F4-ADC9-07AC006A9600}" type="presOf" srcId="{8FB618AB-A357-49EB-A643-A02BD1F671A3}" destId="{D72E554D-D593-4B33-8139-1461A1101674}" srcOrd="0" destOrd="0" presId="urn:microsoft.com/office/officeart/2005/8/layout/vList5"/>
    <dgm:cxn modelId="{A60F1068-0911-47F7-9E36-3561B30039BB}" type="presParOf" srcId="{30285D5D-98C0-48C6-A7C5-5B71DC45252F}" destId="{A995BC76-7189-457E-AF6E-A8F0092B82CD}" srcOrd="0" destOrd="0" presId="urn:microsoft.com/office/officeart/2005/8/layout/vList5"/>
    <dgm:cxn modelId="{BB4E70A7-16A3-44BB-B5F0-A1973E7FCBD4}" type="presParOf" srcId="{A995BC76-7189-457E-AF6E-A8F0092B82CD}" destId="{E5932B0D-AEF6-46FA-8D4C-DB55CDA35E84}" srcOrd="0" destOrd="0" presId="urn:microsoft.com/office/officeart/2005/8/layout/vList5"/>
    <dgm:cxn modelId="{073EAFEB-A2C8-4006-8581-A876DEC7C86C}" type="presParOf" srcId="{A995BC76-7189-457E-AF6E-A8F0092B82CD}" destId="{5679F476-B738-45D7-86BD-55806E005A3F}" srcOrd="1" destOrd="0" presId="urn:microsoft.com/office/officeart/2005/8/layout/vList5"/>
    <dgm:cxn modelId="{41CB7D94-3951-4E82-B4CD-9169B10397F9}" type="presParOf" srcId="{30285D5D-98C0-48C6-A7C5-5B71DC45252F}" destId="{06CE0A99-6214-4E97-8912-C469C1DD375E}" srcOrd="1" destOrd="0" presId="urn:microsoft.com/office/officeart/2005/8/layout/vList5"/>
    <dgm:cxn modelId="{3997EC8E-5045-432C-88E4-A93194C31214}" type="presParOf" srcId="{30285D5D-98C0-48C6-A7C5-5B71DC45252F}" destId="{1F21AC17-3153-49DB-918C-320B56E99F6A}" srcOrd="2" destOrd="0" presId="urn:microsoft.com/office/officeart/2005/8/layout/vList5"/>
    <dgm:cxn modelId="{2D5B7FCB-1ACC-47B1-9D53-D5A0564DD914}" type="presParOf" srcId="{1F21AC17-3153-49DB-918C-320B56E99F6A}" destId="{BA628BC7-DE59-4E80-A1DB-16C6BDED48B5}" srcOrd="0" destOrd="0" presId="urn:microsoft.com/office/officeart/2005/8/layout/vList5"/>
    <dgm:cxn modelId="{426E22C0-02DB-4CAB-AEB3-D4FD0AA1CC69}" type="presParOf" srcId="{1F21AC17-3153-49DB-918C-320B56E99F6A}" destId="{C3B81C10-0173-4D3B-8445-440983433237}" srcOrd="1" destOrd="0" presId="urn:microsoft.com/office/officeart/2005/8/layout/vList5"/>
    <dgm:cxn modelId="{15183FBA-3FED-4C68-807A-C52B640E30F4}" type="presParOf" srcId="{30285D5D-98C0-48C6-A7C5-5B71DC45252F}" destId="{AEC187DE-2F72-4B15-9EDE-439F1E9ED67A}" srcOrd="3" destOrd="0" presId="urn:microsoft.com/office/officeart/2005/8/layout/vList5"/>
    <dgm:cxn modelId="{DB562D06-5507-4A84-A449-DE46798B3A8A}" type="presParOf" srcId="{30285D5D-98C0-48C6-A7C5-5B71DC45252F}" destId="{656AA65A-22CC-4EA7-9E30-15CCB380D7A7}" srcOrd="4" destOrd="0" presId="urn:microsoft.com/office/officeart/2005/8/layout/vList5"/>
    <dgm:cxn modelId="{0891B09F-5CA9-46DA-B7A5-B1DF3DD1863F}" type="presParOf" srcId="{656AA65A-22CC-4EA7-9E30-15CCB380D7A7}" destId="{D72E554D-D593-4B33-8139-1461A1101674}" srcOrd="0" destOrd="0" presId="urn:microsoft.com/office/officeart/2005/8/layout/vList5"/>
    <dgm:cxn modelId="{ACE36F75-D11D-49ED-A58C-CDF2986B185F}" type="presParOf" srcId="{656AA65A-22CC-4EA7-9E30-15CCB380D7A7}" destId="{98560672-B612-4FDD-A170-3614701097C7}" srcOrd="1" destOrd="0" presId="urn:microsoft.com/office/officeart/2005/8/layout/vList5"/>
    <dgm:cxn modelId="{832B7DC5-99D5-42B7-B667-4BD826199FFD}" type="presParOf" srcId="{30285D5D-98C0-48C6-A7C5-5B71DC45252F}" destId="{6F33319E-D7A0-4A08-8EC2-C41A0443B3E7}" srcOrd="5" destOrd="0" presId="urn:microsoft.com/office/officeart/2005/8/layout/vList5"/>
    <dgm:cxn modelId="{F10608AA-16B6-4BA7-9F1E-D163876DFAD9}" type="presParOf" srcId="{30285D5D-98C0-48C6-A7C5-5B71DC45252F}" destId="{AD02B8A5-C4FD-4A02-BBD8-1F5E39562943}" srcOrd="6" destOrd="0" presId="urn:microsoft.com/office/officeart/2005/8/layout/vList5"/>
    <dgm:cxn modelId="{DEE12E51-CFCC-4788-AFFF-6549AEAF56CB}" type="presParOf" srcId="{AD02B8A5-C4FD-4A02-BBD8-1F5E39562943}" destId="{746D23E2-7310-4747-8A30-3CAB16A8C19D}" srcOrd="0" destOrd="0" presId="urn:microsoft.com/office/officeart/2005/8/layout/vList5"/>
    <dgm:cxn modelId="{77FC7C15-5E09-4FC8-905E-F68386F11BAD}" type="presParOf" srcId="{AD02B8A5-C4FD-4A02-BBD8-1F5E39562943}" destId="{8F2E185C-9F0A-4A43-82AD-ECE31B1ED931}" srcOrd="1" destOrd="0" presId="urn:microsoft.com/office/officeart/2005/8/layout/vList5"/>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B27467-40B8-4EAD-8A67-B7C5BE6E652F}"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it-IT"/>
        </a:p>
      </dgm:t>
    </dgm:pt>
    <dgm:pt modelId="{02828000-CBE5-4A80-B8D3-3601E3403D55}">
      <dgm:prSet phldrT="[Text]" custT="1"/>
      <dgm:spPr>
        <a:solidFill>
          <a:srgbClr val="000048"/>
        </a:solidFill>
      </dgm:spPr>
      <dgm:t>
        <a:bodyPr/>
        <a:lstStyle/>
        <a:p>
          <a:pPr algn="r"/>
          <a:r>
            <a:rPr lang="it-IT" sz="800" b="1" dirty="0"/>
            <a:t>Construction </a:t>
          </a:r>
          <a:r>
            <a:rPr lang="it-IT" sz="800" b="1" dirty="0" err="1"/>
            <a:t>materials</a:t>
          </a:r>
          <a:endParaRPr lang="it-IT" sz="800" b="1" dirty="0"/>
        </a:p>
      </dgm:t>
    </dgm:pt>
    <dgm:pt modelId="{B01C7133-AAF2-4513-9EA5-1D6DA3250A6D}" type="parTrans" cxnId="{152BB233-EF4B-4AEA-8B18-23EC0FA7CB70}">
      <dgm:prSet/>
      <dgm:spPr/>
      <dgm:t>
        <a:bodyPr/>
        <a:lstStyle/>
        <a:p>
          <a:endParaRPr lang="it-IT" sz="2000"/>
        </a:p>
      </dgm:t>
    </dgm:pt>
    <dgm:pt modelId="{6EC719E6-C8E7-4227-A6AA-0F1D39C8BFCB}" type="sibTrans" cxnId="{152BB233-EF4B-4AEA-8B18-23EC0FA7CB70}">
      <dgm:prSet/>
      <dgm:spPr/>
      <dgm:t>
        <a:bodyPr/>
        <a:lstStyle/>
        <a:p>
          <a:endParaRPr lang="it-IT" sz="2000"/>
        </a:p>
      </dgm:t>
    </dgm:pt>
    <dgm:pt modelId="{01197EBE-C404-49B8-92BB-39A38C87C951}">
      <dgm:prSet phldrT="[Text]" custT="1"/>
      <dgm:spPr>
        <a:solidFill>
          <a:srgbClr val="000048"/>
        </a:solidFill>
      </dgm:spPr>
      <dgm:t>
        <a:bodyPr/>
        <a:lstStyle/>
        <a:p>
          <a:pPr algn="r"/>
          <a:r>
            <a:rPr lang="it-IT" sz="800" b="1" dirty="0"/>
            <a:t>Thermal </a:t>
          </a:r>
          <a:r>
            <a:rPr lang="it-IT" sz="800" b="1" dirty="0" err="1"/>
            <a:t>efficiency</a:t>
          </a:r>
          <a:endParaRPr lang="it-IT" sz="800" b="1" dirty="0"/>
        </a:p>
      </dgm:t>
    </dgm:pt>
    <dgm:pt modelId="{18D2C3A4-DF5A-4562-A096-23532B03D3FA}" type="parTrans" cxnId="{83121DB1-611A-4009-BAA2-2C870C6AB3A0}">
      <dgm:prSet/>
      <dgm:spPr/>
      <dgm:t>
        <a:bodyPr/>
        <a:lstStyle/>
        <a:p>
          <a:endParaRPr lang="it-IT" sz="2000"/>
        </a:p>
      </dgm:t>
    </dgm:pt>
    <dgm:pt modelId="{53D37EC9-1E8A-41F4-958D-16054AE44FB4}" type="sibTrans" cxnId="{83121DB1-611A-4009-BAA2-2C870C6AB3A0}">
      <dgm:prSet/>
      <dgm:spPr/>
      <dgm:t>
        <a:bodyPr/>
        <a:lstStyle/>
        <a:p>
          <a:endParaRPr lang="it-IT" sz="2000"/>
        </a:p>
      </dgm:t>
    </dgm:pt>
    <dgm:pt modelId="{086714F6-4A69-4757-93BA-2A0084ADB50B}">
      <dgm:prSet phldrT="[Text]" custT="1"/>
      <dgm:spPr>
        <a:solidFill>
          <a:schemeClr val="accent6">
            <a:lumMod val="20000"/>
            <a:lumOff val="80000"/>
            <a:alpha val="90000"/>
          </a:schemeClr>
        </a:solidFill>
        <a:ln>
          <a:noFill/>
        </a:ln>
      </dgm:spPr>
      <dgm:t>
        <a:bodyPr/>
        <a:lstStyle/>
        <a:p>
          <a:r>
            <a:rPr lang="it-IT" sz="1200" b="1" dirty="0" smtClean="0">
              <a:solidFill>
                <a:srgbClr val="000048"/>
              </a:solidFill>
              <a:latin typeface="+mn-lt"/>
            </a:rPr>
            <a:t>10-18 %</a:t>
          </a:r>
          <a:endParaRPr lang="it-IT" sz="1200" b="1" dirty="0">
            <a:solidFill>
              <a:srgbClr val="000048"/>
            </a:solidFill>
            <a:latin typeface="+mn-lt"/>
          </a:endParaRPr>
        </a:p>
      </dgm:t>
    </dgm:pt>
    <dgm:pt modelId="{AAF332FB-0DF1-42DA-AAF7-18D2034626E8}" type="parTrans" cxnId="{E053EEA6-53A6-4B9A-A13A-536FF0F06B96}">
      <dgm:prSet/>
      <dgm:spPr/>
      <dgm:t>
        <a:bodyPr/>
        <a:lstStyle/>
        <a:p>
          <a:endParaRPr lang="it-IT" sz="2000"/>
        </a:p>
      </dgm:t>
    </dgm:pt>
    <dgm:pt modelId="{C86A12B1-6A03-4F36-8A53-7B9FC0BA2F98}" type="sibTrans" cxnId="{E053EEA6-53A6-4B9A-A13A-536FF0F06B96}">
      <dgm:prSet/>
      <dgm:spPr/>
      <dgm:t>
        <a:bodyPr/>
        <a:lstStyle/>
        <a:p>
          <a:endParaRPr lang="it-IT" sz="2000"/>
        </a:p>
      </dgm:t>
    </dgm:pt>
    <dgm:pt modelId="{8FB618AB-A357-49EB-A643-A02BD1F671A3}">
      <dgm:prSet phldrT="[Text]" custT="1"/>
      <dgm:spPr>
        <a:solidFill>
          <a:srgbClr val="000048"/>
        </a:solidFill>
      </dgm:spPr>
      <dgm:t>
        <a:bodyPr/>
        <a:lstStyle/>
        <a:p>
          <a:pPr algn="r"/>
          <a:r>
            <a:rPr lang="it-IT" sz="800" b="1" dirty="0"/>
            <a:t>PM </a:t>
          </a:r>
          <a:r>
            <a:rPr lang="it-IT" sz="800" b="1" dirty="0" err="1" smtClean="0"/>
            <a:t>emissions</a:t>
          </a:r>
          <a:endParaRPr lang="it-IT" sz="800" b="1" dirty="0"/>
        </a:p>
      </dgm:t>
    </dgm:pt>
    <dgm:pt modelId="{D38DD847-3AF1-409D-AC0B-0E2155DFAFEA}" type="parTrans" cxnId="{2E510237-43D0-489D-BA86-C1D7BDF03BB2}">
      <dgm:prSet/>
      <dgm:spPr/>
      <dgm:t>
        <a:bodyPr/>
        <a:lstStyle/>
        <a:p>
          <a:endParaRPr lang="it-IT" sz="2000"/>
        </a:p>
      </dgm:t>
    </dgm:pt>
    <dgm:pt modelId="{D18ED2E4-3B30-4BD7-8584-81D0C4A8DE09}" type="sibTrans" cxnId="{2E510237-43D0-489D-BA86-C1D7BDF03BB2}">
      <dgm:prSet/>
      <dgm:spPr/>
      <dgm:t>
        <a:bodyPr/>
        <a:lstStyle/>
        <a:p>
          <a:endParaRPr lang="it-IT" sz="2000"/>
        </a:p>
      </dgm:t>
    </dgm:pt>
    <dgm:pt modelId="{90A17294-66DF-436D-9B9D-39AFB4ECAD7B}">
      <dgm:prSet phldrT="[Text]" custT="1"/>
      <dgm:spPr>
        <a:solidFill>
          <a:srgbClr val="000048"/>
        </a:solidFill>
      </dgm:spPr>
      <dgm:t>
        <a:bodyPr/>
        <a:lstStyle/>
        <a:p>
          <a:pPr algn="r"/>
          <a:r>
            <a:rPr lang="it-IT" sz="800" b="1" dirty="0"/>
            <a:t>CO </a:t>
          </a:r>
          <a:r>
            <a:rPr lang="it-IT" sz="800" b="1" dirty="0" err="1" smtClean="0"/>
            <a:t>emissions</a:t>
          </a:r>
          <a:endParaRPr lang="it-IT" sz="800" b="1" dirty="0"/>
        </a:p>
      </dgm:t>
    </dgm:pt>
    <dgm:pt modelId="{1199B5AF-C1B6-4F59-B461-25D4799A967E}" type="parTrans" cxnId="{E7407767-1EA9-4B08-8DD8-8FB6A9E84A92}">
      <dgm:prSet/>
      <dgm:spPr/>
      <dgm:t>
        <a:bodyPr/>
        <a:lstStyle/>
        <a:p>
          <a:endParaRPr lang="it-IT" sz="2000"/>
        </a:p>
      </dgm:t>
    </dgm:pt>
    <dgm:pt modelId="{95E60A46-BB8A-4A1C-BCDB-790C32CAB4EF}" type="sibTrans" cxnId="{E7407767-1EA9-4B08-8DD8-8FB6A9E84A92}">
      <dgm:prSet/>
      <dgm:spPr/>
      <dgm:t>
        <a:bodyPr/>
        <a:lstStyle/>
        <a:p>
          <a:endParaRPr lang="it-IT" sz="2000"/>
        </a:p>
      </dgm:t>
    </dgm:pt>
    <dgm:pt modelId="{68185559-26EB-4E2F-B370-86AB4FCB7ECC}">
      <dgm:prSet phldrT="[Text]" custT="1"/>
      <dgm:spPr>
        <a:solidFill>
          <a:schemeClr val="accent6">
            <a:lumMod val="20000"/>
            <a:lumOff val="80000"/>
            <a:alpha val="90000"/>
          </a:schemeClr>
        </a:solidFill>
        <a:ln>
          <a:noFill/>
        </a:ln>
      </dgm:spPr>
      <dgm:t>
        <a:bodyPr/>
        <a:lstStyle/>
        <a:p>
          <a:r>
            <a:rPr lang="en-US" sz="900" b="0" dirty="0" smtClean="0">
              <a:solidFill>
                <a:srgbClr val="000048"/>
              </a:solidFill>
              <a:latin typeface="+mn-lt"/>
            </a:rPr>
            <a:t>1-2 mg/</a:t>
          </a:r>
          <a:r>
            <a:rPr lang="en-US" sz="900" b="0" dirty="0" err="1" smtClean="0">
              <a:solidFill>
                <a:srgbClr val="000048"/>
              </a:solidFill>
              <a:latin typeface="+mn-lt"/>
            </a:rPr>
            <a:t>g</a:t>
          </a:r>
          <a:r>
            <a:rPr lang="en-US" sz="900" b="0" baseline="-25000" dirty="0" err="1" smtClean="0">
              <a:solidFill>
                <a:srgbClr val="000048"/>
              </a:solidFill>
              <a:latin typeface="+mn-lt"/>
            </a:rPr>
            <a:t>FUEL</a:t>
          </a:r>
          <a:endParaRPr lang="it-IT" sz="900" b="0" dirty="0">
            <a:solidFill>
              <a:srgbClr val="000048"/>
            </a:solidFill>
            <a:latin typeface="+mn-lt"/>
          </a:endParaRPr>
        </a:p>
      </dgm:t>
    </dgm:pt>
    <dgm:pt modelId="{CF01CD8B-97E0-4523-8D68-1F56BC54DC23}" type="parTrans" cxnId="{171FBF6D-C5BC-401A-9C9D-8E2397D25FB7}">
      <dgm:prSet/>
      <dgm:spPr/>
      <dgm:t>
        <a:bodyPr/>
        <a:lstStyle/>
        <a:p>
          <a:endParaRPr lang="it-IT" sz="2000"/>
        </a:p>
      </dgm:t>
    </dgm:pt>
    <dgm:pt modelId="{C587210F-FFA1-418D-AB15-29C692DE5A86}" type="sibTrans" cxnId="{171FBF6D-C5BC-401A-9C9D-8E2397D25FB7}">
      <dgm:prSet/>
      <dgm:spPr/>
      <dgm:t>
        <a:bodyPr/>
        <a:lstStyle/>
        <a:p>
          <a:endParaRPr lang="it-IT" sz="2000"/>
        </a:p>
      </dgm:t>
    </dgm:pt>
    <dgm:pt modelId="{0182349D-2CB9-4374-B9C1-B339C8B8C8F5}">
      <dgm:prSet phldrT="[Text]" custT="1"/>
      <dgm:spPr>
        <a:solidFill>
          <a:schemeClr val="accent6">
            <a:lumMod val="20000"/>
            <a:lumOff val="80000"/>
            <a:alpha val="90000"/>
          </a:schemeClr>
        </a:solidFill>
        <a:ln>
          <a:noFill/>
        </a:ln>
      </dgm:spPr>
      <dgm:t>
        <a:bodyPr/>
        <a:lstStyle/>
        <a:p>
          <a:r>
            <a:rPr lang="en-US" sz="900" b="0" dirty="0" smtClean="0">
              <a:solidFill>
                <a:srgbClr val="000048"/>
              </a:solidFill>
              <a:latin typeface="+mn-lt"/>
            </a:rPr>
            <a:t>35 - 80 mg/</a:t>
          </a:r>
          <a:r>
            <a:rPr lang="en-US" sz="900" b="0" dirty="0" err="1" smtClean="0">
              <a:solidFill>
                <a:srgbClr val="000048"/>
              </a:solidFill>
              <a:latin typeface="+mn-lt"/>
            </a:rPr>
            <a:t>g</a:t>
          </a:r>
          <a:r>
            <a:rPr lang="en-US" sz="900" b="0" baseline="-25000" dirty="0" err="1" smtClean="0">
              <a:solidFill>
                <a:srgbClr val="000048"/>
              </a:solidFill>
              <a:latin typeface="+mn-lt"/>
            </a:rPr>
            <a:t>FUEL</a:t>
          </a:r>
          <a:endParaRPr lang="it-IT" sz="900" b="0" dirty="0">
            <a:solidFill>
              <a:srgbClr val="000048"/>
            </a:solidFill>
            <a:latin typeface="+mn-lt"/>
          </a:endParaRPr>
        </a:p>
      </dgm:t>
    </dgm:pt>
    <dgm:pt modelId="{C99985A0-8FC8-46D9-9CA7-24AAE64C8BEB}" type="parTrans" cxnId="{C99BE113-C4D0-4C3E-A870-891C2F3EA485}">
      <dgm:prSet/>
      <dgm:spPr/>
      <dgm:t>
        <a:bodyPr/>
        <a:lstStyle/>
        <a:p>
          <a:endParaRPr lang="it-IT" sz="2000"/>
        </a:p>
      </dgm:t>
    </dgm:pt>
    <dgm:pt modelId="{BC04D6E7-9A6D-4F5A-9FD5-243F82D80AEA}" type="sibTrans" cxnId="{C99BE113-C4D0-4C3E-A870-891C2F3EA485}">
      <dgm:prSet/>
      <dgm:spPr/>
      <dgm:t>
        <a:bodyPr/>
        <a:lstStyle/>
        <a:p>
          <a:endParaRPr lang="it-IT" sz="2000"/>
        </a:p>
      </dgm:t>
    </dgm:pt>
    <dgm:pt modelId="{D26DD44C-2BDB-4269-B7A8-570603389A70}">
      <dgm:prSet phldrT="[Text]" custT="1"/>
      <dgm:spPr>
        <a:solidFill>
          <a:schemeClr val="accent6">
            <a:lumMod val="20000"/>
            <a:lumOff val="80000"/>
            <a:alpha val="90000"/>
          </a:schemeClr>
        </a:solidFill>
        <a:ln>
          <a:noFill/>
        </a:ln>
      </dgm:spPr>
      <dgm:t>
        <a:bodyPr/>
        <a:lstStyle/>
        <a:p>
          <a:pPr algn="l"/>
          <a:r>
            <a:rPr lang="it-IT" sz="900" b="0" dirty="0" err="1">
              <a:solidFill>
                <a:srgbClr val="000048"/>
              </a:solidFill>
              <a:latin typeface="+mn-lt"/>
            </a:rPr>
            <a:t>stones</a:t>
          </a:r>
          <a:r>
            <a:rPr lang="it-IT" sz="900" b="0" dirty="0">
              <a:solidFill>
                <a:srgbClr val="000048"/>
              </a:solidFill>
              <a:latin typeface="+mn-lt"/>
            </a:rPr>
            <a:t>, </a:t>
          </a:r>
          <a:r>
            <a:rPr lang="it-IT" sz="900" b="0" dirty="0" err="1">
              <a:solidFill>
                <a:srgbClr val="000048"/>
              </a:solidFill>
              <a:latin typeface="+mn-lt"/>
            </a:rPr>
            <a:t>mud</a:t>
          </a:r>
          <a:endParaRPr lang="it-IT" sz="900" b="0" dirty="0">
            <a:solidFill>
              <a:srgbClr val="000048"/>
            </a:solidFill>
            <a:latin typeface="+mn-lt"/>
          </a:endParaRPr>
        </a:p>
      </dgm:t>
    </dgm:pt>
    <dgm:pt modelId="{852567F7-A7F8-468F-9EEC-91B19A02FD34}" type="sibTrans" cxnId="{C4869F7B-F771-48C6-B1F1-FD928AC1672D}">
      <dgm:prSet/>
      <dgm:spPr/>
      <dgm:t>
        <a:bodyPr/>
        <a:lstStyle/>
        <a:p>
          <a:endParaRPr lang="it-IT" sz="2000"/>
        </a:p>
      </dgm:t>
    </dgm:pt>
    <dgm:pt modelId="{9EB42000-26FA-491B-A45B-9D91EE3F8C02}" type="parTrans" cxnId="{C4869F7B-F771-48C6-B1F1-FD928AC1672D}">
      <dgm:prSet/>
      <dgm:spPr/>
      <dgm:t>
        <a:bodyPr/>
        <a:lstStyle/>
        <a:p>
          <a:endParaRPr lang="it-IT" sz="2000"/>
        </a:p>
      </dgm:t>
    </dgm:pt>
    <dgm:pt modelId="{30285D5D-98C0-48C6-A7C5-5B71DC45252F}" type="pres">
      <dgm:prSet presAssocID="{2EB27467-40B8-4EAD-8A67-B7C5BE6E652F}" presName="Name0" presStyleCnt="0">
        <dgm:presLayoutVars>
          <dgm:dir/>
          <dgm:animLvl val="lvl"/>
          <dgm:resizeHandles val="exact"/>
        </dgm:presLayoutVars>
      </dgm:prSet>
      <dgm:spPr/>
      <dgm:t>
        <a:bodyPr/>
        <a:lstStyle/>
        <a:p>
          <a:endParaRPr lang="it-IT"/>
        </a:p>
      </dgm:t>
    </dgm:pt>
    <dgm:pt modelId="{A995BC76-7189-457E-AF6E-A8F0092B82CD}" type="pres">
      <dgm:prSet presAssocID="{02828000-CBE5-4A80-B8D3-3601E3403D55}" presName="linNode" presStyleCnt="0"/>
      <dgm:spPr/>
      <dgm:t>
        <a:bodyPr/>
        <a:lstStyle/>
        <a:p>
          <a:endParaRPr lang="it-IT"/>
        </a:p>
      </dgm:t>
    </dgm:pt>
    <dgm:pt modelId="{E5932B0D-AEF6-46FA-8D4C-DB55CDA35E84}" type="pres">
      <dgm:prSet presAssocID="{02828000-CBE5-4A80-B8D3-3601E3403D55}" presName="parentText" presStyleLbl="node1" presStyleIdx="0" presStyleCnt="4" custScaleX="112682" custLinFactNeighborX="-3747">
        <dgm:presLayoutVars>
          <dgm:chMax val="1"/>
          <dgm:bulletEnabled val="1"/>
        </dgm:presLayoutVars>
      </dgm:prSet>
      <dgm:spPr/>
      <dgm:t>
        <a:bodyPr/>
        <a:lstStyle/>
        <a:p>
          <a:endParaRPr lang="it-IT"/>
        </a:p>
      </dgm:t>
    </dgm:pt>
    <dgm:pt modelId="{5679F476-B738-45D7-86BD-55806E005A3F}" type="pres">
      <dgm:prSet presAssocID="{02828000-CBE5-4A80-B8D3-3601E3403D55}" presName="descendantText" presStyleLbl="alignAccFollowNode1" presStyleIdx="0" presStyleCnt="4" custLinFactNeighborY="4172">
        <dgm:presLayoutVars>
          <dgm:bulletEnabled val="1"/>
        </dgm:presLayoutVars>
      </dgm:prSet>
      <dgm:spPr/>
      <dgm:t>
        <a:bodyPr/>
        <a:lstStyle/>
        <a:p>
          <a:endParaRPr lang="it-IT"/>
        </a:p>
      </dgm:t>
    </dgm:pt>
    <dgm:pt modelId="{06CE0A99-6214-4E97-8912-C469C1DD375E}" type="pres">
      <dgm:prSet presAssocID="{6EC719E6-C8E7-4227-A6AA-0F1D39C8BFCB}" presName="sp" presStyleCnt="0"/>
      <dgm:spPr/>
      <dgm:t>
        <a:bodyPr/>
        <a:lstStyle/>
        <a:p>
          <a:endParaRPr lang="it-IT"/>
        </a:p>
      </dgm:t>
    </dgm:pt>
    <dgm:pt modelId="{1F21AC17-3153-49DB-918C-320B56E99F6A}" type="pres">
      <dgm:prSet presAssocID="{01197EBE-C404-49B8-92BB-39A38C87C951}" presName="linNode" presStyleCnt="0"/>
      <dgm:spPr/>
      <dgm:t>
        <a:bodyPr/>
        <a:lstStyle/>
        <a:p>
          <a:endParaRPr lang="it-IT"/>
        </a:p>
      </dgm:t>
    </dgm:pt>
    <dgm:pt modelId="{BA628BC7-DE59-4E80-A1DB-16C6BDED48B5}" type="pres">
      <dgm:prSet presAssocID="{01197EBE-C404-49B8-92BB-39A38C87C951}" presName="parentText" presStyleLbl="node1" presStyleIdx="1" presStyleCnt="4" custScaleX="112682">
        <dgm:presLayoutVars>
          <dgm:chMax val="1"/>
          <dgm:bulletEnabled val="1"/>
        </dgm:presLayoutVars>
      </dgm:prSet>
      <dgm:spPr/>
      <dgm:t>
        <a:bodyPr/>
        <a:lstStyle/>
        <a:p>
          <a:endParaRPr lang="it-IT"/>
        </a:p>
      </dgm:t>
    </dgm:pt>
    <dgm:pt modelId="{C3B81C10-0173-4D3B-8445-440983433237}" type="pres">
      <dgm:prSet presAssocID="{01197EBE-C404-49B8-92BB-39A38C87C951}" presName="descendantText" presStyleLbl="alignAccFollowNode1" presStyleIdx="1" presStyleCnt="4" custLinFactNeighborX="47" custLinFactNeighborY="2287">
        <dgm:presLayoutVars>
          <dgm:bulletEnabled val="1"/>
        </dgm:presLayoutVars>
      </dgm:prSet>
      <dgm:spPr/>
      <dgm:t>
        <a:bodyPr/>
        <a:lstStyle/>
        <a:p>
          <a:endParaRPr lang="it-IT"/>
        </a:p>
      </dgm:t>
    </dgm:pt>
    <dgm:pt modelId="{AEC187DE-2F72-4B15-9EDE-439F1E9ED67A}" type="pres">
      <dgm:prSet presAssocID="{53D37EC9-1E8A-41F4-958D-16054AE44FB4}" presName="sp" presStyleCnt="0"/>
      <dgm:spPr/>
      <dgm:t>
        <a:bodyPr/>
        <a:lstStyle/>
        <a:p>
          <a:endParaRPr lang="it-IT"/>
        </a:p>
      </dgm:t>
    </dgm:pt>
    <dgm:pt modelId="{656AA65A-22CC-4EA7-9E30-15CCB380D7A7}" type="pres">
      <dgm:prSet presAssocID="{8FB618AB-A357-49EB-A643-A02BD1F671A3}" presName="linNode" presStyleCnt="0"/>
      <dgm:spPr/>
      <dgm:t>
        <a:bodyPr/>
        <a:lstStyle/>
        <a:p>
          <a:endParaRPr lang="it-IT"/>
        </a:p>
      </dgm:t>
    </dgm:pt>
    <dgm:pt modelId="{D72E554D-D593-4B33-8139-1461A1101674}" type="pres">
      <dgm:prSet presAssocID="{8FB618AB-A357-49EB-A643-A02BD1F671A3}" presName="parentText" presStyleLbl="node1" presStyleIdx="2" presStyleCnt="4" custScaleX="112682" custLinFactY="100000" custLinFactNeighborY="110172">
        <dgm:presLayoutVars>
          <dgm:chMax val="1"/>
          <dgm:bulletEnabled val="1"/>
        </dgm:presLayoutVars>
      </dgm:prSet>
      <dgm:spPr/>
      <dgm:t>
        <a:bodyPr/>
        <a:lstStyle/>
        <a:p>
          <a:endParaRPr lang="it-IT"/>
        </a:p>
      </dgm:t>
    </dgm:pt>
    <dgm:pt modelId="{98560672-B612-4FDD-A170-3614701097C7}" type="pres">
      <dgm:prSet presAssocID="{8FB618AB-A357-49EB-A643-A02BD1F671A3}" presName="descendantText" presStyleLbl="alignAccFollowNode1" presStyleIdx="2" presStyleCnt="4" custLinFactY="26276" custLinFactNeighborY="100000">
        <dgm:presLayoutVars>
          <dgm:bulletEnabled val="1"/>
        </dgm:presLayoutVars>
      </dgm:prSet>
      <dgm:spPr/>
      <dgm:t>
        <a:bodyPr/>
        <a:lstStyle/>
        <a:p>
          <a:endParaRPr lang="it-IT"/>
        </a:p>
      </dgm:t>
    </dgm:pt>
    <dgm:pt modelId="{6F33319E-D7A0-4A08-8EC2-C41A0443B3E7}" type="pres">
      <dgm:prSet presAssocID="{D18ED2E4-3B30-4BD7-8584-81D0C4A8DE09}" presName="sp" presStyleCnt="0"/>
      <dgm:spPr/>
      <dgm:t>
        <a:bodyPr/>
        <a:lstStyle/>
        <a:p>
          <a:endParaRPr lang="it-IT"/>
        </a:p>
      </dgm:t>
    </dgm:pt>
    <dgm:pt modelId="{AD02B8A5-C4FD-4A02-BBD8-1F5E39562943}" type="pres">
      <dgm:prSet presAssocID="{90A17294-66DF-436D-9B9D-39AFB4ECAD7B}" presName="linNode" presStyleCnt="0"/>
      <dgm:spPr/>
      <dgm:t>
        <a:bodyPr/>
        <a:lstStyle/>
        <a:p>
          <a:endParaRPr lang="it-IT"/>
        </a:p>
      </dgm:t>
    </dgm:pt>
    <dgm:pt modelId="{746D23E2-7310-4747-8A30-3CAB16A8C19D}" type="pres">
      <dgm:prSet presAssocID="{90A17294-66DF-436D-9B9D-39AFB4ECAD7B}" presName="parentText" presStyleLbl="node1" presStyleIdx="3" presStyleCnt="4" custScaleX="156698" custLinFactY="-7004" custLinFactNeighborX="160" custLinFactNeighborY="-100000">
        <dgm:presLayoutVars>
          <dgm:chMax val="1"/>
          <dgm:bulletEnabled val="1"/>
        </dgm:presLayoutVars>
      </dgm:prSet>
      <dgm:spPr/>
      <dgm:t>
        <a:bodyPr/>
        <a:lstStyle/>
        <a:p>
          <a:endParaRPr lang="it-IT"/>
        </a:p>
      </dgm:t>
    </dgm:pt>
    <dgm:pt modelId="{8F2E185C-9F0A-4A43-82AD-ECE31B1ED931}" type="pres">
      <dgm:prSet presAssocID="{90A17294-66DF-436D-9B9D-39AFB4ECAD7B}" presName="descendantText" presStyleLbl="alignAccFollowNode1" presStyleIdx="3" presStyleCnt="4" custScaleX="139069" custScaleY="111610" custLinFactY="-36652" custLinFactNeighborX="-3320" custLinFactNeighborY="-100000">
        <dgm:presLayoutVars>
          <dgm:bulletEnabled val="1"/>
        </dgm:presLayoutVars>
      </dgm:prSet>
      <dgm:spPr/>
      <dgm:t>
        <a:bodyPr/>
        <a:lstStyle/>
        <a:p>
          <a:endParaRPr lang="it-IT"/>
        </a:p>
      </dgm:t>
    </dgm:pt>
  </dgm:ptLst>
  <dgm:cxnLst>
    <dgm:cxn modelId="{C99BE113-C4D0-4C3E-A870-891C2F3EA485}" srcId="{90A17294-66DF-436D-9B9D-39AFB4ECAD7B}" destId="{0182349D-2CB9-4374-B9C1-B339C8B8C8F5}" srcOrd="0" destOrd="0" parTransId="{C99985A0-8FC8-46D9-9CA7-24AAE64C8BEB}" sibTransId="{BC04D6E7-9A6D-4F5A-9FD5-243F82D80AEA}"/>
    <dgm:cxn modelId="{152BB233-EF4B-4AEA-8B18-23EC0FA7CB70}" srcId="{2EB27467-40B8-4EAD-8A67-B7C5BE6E652F}" destId="{02828000-CBE5-4A80-B8D3-3601E3403D55}" srcOrd="0" destOrd="0" parTransId="{B01C7133-AAF2-4513-9EA5-1D6DA3250A6D}" sibTransId="{6EC719E6-C8E7-4227-A6AA-0F1D39C8BFCB}"/>
    <dgm:cxn modelId="{83121DB1-611A-4009-BAA2-2C870C6AB3A0}" srcId="{2EB27467-40B8-4EAD-8A67-B7C5BE6E652F}" destId="{01197EBE-C404-49B8-92BB-39A38C87C951}" srcOrd="1" destOrd="0" parTransId="{18D2C3A4-DF5A-4562-A096-23532B03D3FA}" sibTransId="{53D37EC9-1E8A-41F4-958D-16054AE44FB4}"/>
    <dgm:cxn modelId="{2E510237-43D0-489D-BA86-C1D7BDF03BB2}" srcId="{2EB27467-40B8-4EAD-8A67-B7C5BE6E652F}" destId="{8FB618AB-A357-49EB-A643-A02BD1F671A3}" srcOrd="2" destOrd="0" parTransId="{D38DD847-3AF1-409D-AC0B-0E2155DFAFEA}" sibTransId="{D18ED2E4-3B30-4BD7-8584-81D0C4A8DE09}"/>
    <dgm:cxn modelId="{171FBF6D-C5BC-401A-9C9D-8E2397D25FB7}" srcId="{8FB618AB-A357-49EB-A643-A02BD1F671A3}" destId="{68185559-26EB-4E2F-B370-86AB4FCB7ECC}" srcOrd="0" destOrd="0" parTransId="{CF01CD8B-97E0-4523-8D68-1F56BC54DC23}" sibTransId="{C587210F-FFA1-418D-AB15-29C692DE5A86}"/>
    <dgm:cxn modelId="{84EC6E83-4A6B-4570-982B-E7D29F9686D5}" type="presOf" srcId="{01197EBE-C404-49B8-92BB-39A38C87C951}" destId="{BA628BC7-DE59-4E80-A1DB-16C6BDED48B5}" srcOrd="0" destOrd="0" presId="urn:microsoft.com/office/officeart/2005/8/layout/vList5"/>
    <dgm:cxn modelId="{114688E7-8C4B-471A-96AD-BA83732B4DA8}" type="presOf" srcId="{68185559-26EB-4E2F-B370-86AB4FCB7ECC}" destId="{98560672-B612-4FDD-A170-3614701097C7}" srcOrd="0" destOrd="0" presId="urn:microsoft.com/office/officeart/2005/8/layout/vList5"/>
    <dgm:cxn modelId="{F806A572-1E54-441C-A104-BA5D94622679}" type="presOf" srcId="{2EB27467-40B8-4EAD-8A67-B7C5BE6E652F}" destId="{30285D5D-98C0-48C6-A7C5-5B71DC45252F}" srcOrd="0" destOrd="0" presId="urn:microsoft.com/office/officeart/2005/8/layout/vList5"/>
    <dgm:cxn modelId="{22E0E5F0-B65A-46DD-97DF-9FFF9184AC36}" type="presOf" srcId="{086714F6-4A69-4757-93BA-2A0084ADB50B}" destId="{C3B81C10-0173-4D3B-8445-440983433237}" srcOrd="0" destOrd="0" presId="urn:microsoft.com/office/officeart/2005/8/layout/vList5"/>
    <dgm:cxn modelId="{C4869F7B-F771-48C6-B1F1-FD928AC1672D}" srcId="{02828000-CBE5-4A80-B8D3-3601E3403D55}" destId="{D26DD44C-2BDB-4269-B7A8-570603389A70}" srcOrd="0" destOrd="0" parTransId="{9EB42000-26FA-491B-A45B-9D91EE3F8C02}" sibTransId="{852567F7-A7F8-468F-9EEC-91B19A02FD34}"/>
    <dgm:cxn modelId="{0C306534-FD7D-412D-B0F1-EFA4C0F93ECC}" type="presOf" srcId="{8FB618AB-A357-49EB-A643-A02BD1F671A3}" destId="{D72E554D-D593-4B33-8139-1461A1101674}" srcOrd="0" destOrd="0" presId="urn:microsoft.com/office/officeart/2005/8/layout/vList5"/>
    <dgm:cxn modelId="{229A00A1-AE88-432F-BEF5-961DF788FA03}" type="presOf" srcId="{90A17294-66DF-436D-9B9D-39AFB4ECAD7B}" destId="{746D23E2-7310-4747-8A30-3CAB16A8C19D}" srcOrd="0" destOrd="0" presId="urn:microsoft.com/office/officeart/2005/8/layout/vList5"/>
    <dgm:cxn modelId="{A670A92F-7FC4-4ADF-B105-819B38B52D1E}" type="presOf" srcId="{D26DD44C-2BDB-4269-B7A8-570603389A70}" destId="{5679F476-B738-45D7-86BD-55806E005A3F}" srcOrd="0" destOrd="0" presId="urn:microsoft.com/office/officeart/2005/8/layout/vList5"/>
    <dgm:cxn modelId="{E7407767-1EA9-4B08-8DD8-8FB6A9E84A92}" srcId="{2EB27467-40B8-4EAD-8A67-B7C5BE6E652F}" destId="{90A17294-66DF-436D-9B9D-39AFB4ECAD7B}" srcOrd="3" destOrd="0" parTransId="{1199B5AF-C1B6-4F59-B461-25D4799A967E}" sibTransId="{95E60A46-BB8A-4A1C-BCDB-790C32CAB4EF}"/>
    <dgm:cxn modelId="{E053EEA6-53A6-4B9A-A13A-536FF0F06B96}" srcId="{01197EBE-C404-49B8-92BB-39A38C87C951}" destId="{086714F6-4A69-4757-93BA-2A0084ADB50B}" srcOrd="0" destOrd="0" parTransId="{AAF332FB-0DF1-42DA-AAF7-18D2034626E8}" sibTransId="{C86A12B1-6A03-4F36-8A53-7B9FC0BA2F98}"/>
    <dgm:cxn modelId="{91388173-432E-4C98-8C5B-99F19A54D8F5}" type="presOf" srcId="{0182349D-2CB9-4374-B9C1-B339C8B8C8F5}" destId="{8F2E185C-9F0A-4A43-82AD-ECE31B1ED931}" srcOrd="0" destOrd="0" presId="urn:microsoft.com/office/officeart/2005/8/layout/vList5"/>
    <dgm:cxn modelId="{9785E5B9-0C4E-4B97-855E-8488419133CC}" type="presOf" srcId="{02828000-CBE5-4A80-B8D3-3601E3403D55}" destId="{E5932B0D-AEF6-46FA-8D4C-DB55CDA35E84}" srcOrd="0" destOrd="0" presId="urn:microsoft.com/office/officeart/2005/8/layout/vList5"/>
    <dgm:cxn modelId="{50749350-51DA-4815-9A5B-04E6FAABA4C2}" type="presParOf" srcId="{30285D5D-98C0-48C6-A7C5-5B71DC45252F}" destId="{A995BC76-7189-457E-AF6E-A8F0092B82CD}" srcOrd="0" destOrd="0" presId="urn:microsoft.com/office/officeart/2005/8/layout/vList5"/>
    <dgm:cxn modelId="{10B5BE9E-410F-4572-97D7-65CEC8A96566}" type="presParOf" srcId="{A995BC76-7189-457E-AF6E-A8F0092B82CD}" destId="{E5932B0D-AEF6-46FA-8D4C-DB55CDA35E84}" srcOrd="0" destOrd="0" presId="urn:microsoft.com/office/officeart/2005/8/layout/vList5"/>
    <dgm:cxn modelId="{DCC5B7B0-906F-4810-8225-7E41E153A2C6}" type="presParOf" srcId="{A995BC76-7189-457E-AF6E-A8F0092B82CD}" destId="{5679F476-B738-45D7-86BD-55806E005A3F}" srcOrd="1" destOrd="0" presId="urn:microsoft.com/office/officeart/2005/8/layout/vList5"/>
    <dgm:cxn modelId="{76AD543E-86D0-4F02-9B0D-52307C9F8AB0}" type="presParOf" srcId="{30285D5D-98C0-48C6-A7C5-5B71DC45252F}" destId="{06CE0A99-6214-4E97-8912-C469C1DD375E}" srcOrd="1" destOrd="0" presId="urn:microsoft.com/office/officeart/2005/8/layout/vList5"/>
    <dgm:cxn modelId="{C0F2FAEF-936A-44E3-A649-1F2521C0AF06}" type="presParOf" srcId="{30285D5D-98C0-48C6-A7C5-5B71DC45252F}" destId="{1F21AC17-3153-49DB-918C-320B56E99F6A}" srcOrd="2" destOrd="0" presId="urn:microsoft.com/office/officeart/2005/8/layout/vList5"/>
    <dgm:cxn modelId="{03305695-96F8-441F-B94E-D4BC347C2BA0}" type="presParOf" srcId="{1F21AC17-3153-49DB-918C-320B56E99F6A}" destId="{BA628BC7-DE59-4E80-A1DB-16C6BDED48B5}" srcOrd="0" destOrd="0" presId="urn:microsoft.com/office/officeart/2005/8/layout/vList5"/>
    <dgm:cxn modelId="{F16C507A-0B2D-4DBF-8A67-0AEA1BAA3F43}" type="presParOf" srcId="{1F21AC17-3153-49DB-918C-320B56E99F6A}" destId="{C3B81C10-0173-4D3B-8445-440983433237}" srcOrd="1" destOrd="0" presId="urn:microsoft.com/office/officeart/2005/8/layout/vList5"/>
    <dgm:cxn modelId="{D839A9E8-82C6-4606-9DD1-32D44B242EB5}" type="presParOf" srcId="{30285D5D-98C0-48C6-A7C5-5B71DC45252F}" destId="{AEC187DE-2F72-4B15-9EDE-439F1E9ED67A}" srcOrd="3" destOrd="0" presId="urn:microsoft.com/office/officeart/2005/8/layout/vList5"/>
    <dgm:cxn modelId="{E014B3ED-1B8F-476C-A981-D85EEA3410A5}" type="presParOf" srcId="{30285D5D-98C0-48C6-A7C5-5B71DC45252F}" destId="{656AA65A-22CC-4EA7-9E30-15CCB380D7A7}" srcOrd="4" destOrd="0" presId="urn:microsoft.com/office/officeart/2005/8/layout/vList5"/>
    <dgm:cxn modelId="{112DC67F-A033-441C-AC2E-F7B8F6C6D0FB}" type="presParOf" srcId="{656AA65A-22CC-4EA7-9E30-15CCB380D7A7}" destId="{D72E554D-D593-4B33-8139-1461A1101674}" srcOrd="0" destOrd="0" presId="urn:microsoft.com/office/officeart/2005/8/layout/vList5"/>
    <dgm:cxn modelId="{0986EAE8-BF73-42D5-8797-27E67D609168}" type="presParOf" srcId="{656AA65A-22CC-4EA7-9E30-15CCB380D7A7}" destId="{98560672-B612-4FDD-A170-3614701097C7}" srcOrd="1" destOrd="0" presId="urn:microsoft.com/office/officeart/2005/8/layout/vList5"/>
    <dgm:cxn modelId="{BFB83947-8078-4BAF-9741-9425B3611FFB}" type="presParOf" srcId="{30285D5D-98C0-48C6-A7C5-5B71DC45252F}" destId="{6F33319E-D7A0-4A08-8EC2-C41A0443B3E7}" srcOrd="5" destOrd="0" presId="urn:microsoft.com/office/officeart/2005/8/layout/vList5"/>
    <dgm:cxn modelId="{EEB91C56-D756-4159-9103-4002510AE56C}" type="presParOf" srcId="{30285D5D-98C0-48C6-A7C5-5B71DC45252F}" destId="{AD02B8A5-C4FD-4A02-BBD8-1F5E39562943}" srcOrd="6" destOrd="0" presId="urn:microsoft.com/office/officeart/2005/8/layout/vList5"/>
    <dgm:cxn modelId="{08137AA4-6415-47FE-B76B-74982ECB9A36}" type="presParOf" srcId="{AD02B8A5-C4FD-4A02-BBD8-1F5E39562943}" destId="{746D23E2-7310-4747-8A30-3CAB16A8C19D}" srcOrd="0" destOrd="0" presId="urn:microsoft.com/office/officeart/2005/8/layout/vList5"/>
    <dgm:cxn modelId="{02C9BCDE-449E-4FD6-BB46-FB4C24E8CB94}" type="presParOf" srcId="{AD02B8A5-C4FD-4A02-BBD8-1F5E39562943}" destId="{8F2E185C-9F0A-4A43-82AD-ECE31B1ED931}" srcOrd="1" destOrd="0" presId="urn:microsoft.com/office/officeart/2005/8/layout/vList5"/>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150D01-9DE3-4162-8E03-469775220B1D}" type="doc">
      <dgm:prSet loTypeId="urn:microsoft.com/office/officeart/2005/8/layout/chevron1" loCatId="process" qsTypeId="urn:microsoft.com/office/officeart/2005/8/quickstyle/simple1" qsCatId="simple" csTypeId="urn:microsoft.com/office/officeart/2005/8/colors/colorful2" csCatId="colorful" phldr="1"/>
      <dgm:spPr/>
    </dgm:pt>
    <dgm:pt modelId="{8DFFB106-FB37-493E-BECB-34DFDC465CD1}">
      <dgm:prSet phldrT="[Testo]" custT="1"/>
      <dgm:spPr>
        <a:noFill/>
        <a:ln>
          <a:solidFill>
            <a:srgbClr val="000048"/>
          </a:solidFill>
        </a:ln>
      </dgm:spPr>
      <dgm:t>
        <a:bodyPr/>
        <a:lstStyle/>
        <a:p>
          <a:endParaRPr lang="it-IT" sz="2000" b="1" dirty="0">
            <a:solidFill>
              <a:schemeClr val="bg1"/>
            </a:solidFill>
          </a:endParaRPr>
        </a:p>
      </dgm:t>
    </dgm:pt>
    <dgm:pt modelId="{EE80F8B8-8E19-4099-838C-CD26944FB346}" type="parTrans" cxnId="{A12425C2-ABDF-4A59-985F-12006A22D8A7}">
      <dgm:prSet/>
      <dgm:spPr/>
      <dgm:t>
        <a:bodyPr/>
        <a:lstStyle/>
        <a:p>
          <a:endParaRPr lang="it-IT"/>
        </a:p>
      </dgm:t>
    </dgm:pt>
    <dgm:pt modelId="{E6DC5ED9-C50E-414E-BE7C-3EE86D389499}" type="sibTrans" cxnId="{A12425C2-ABDF-4A59-985F-12006A22D8A7}">
      <dgm:prSet/>
      <dgm:spPr/>
      <dgm:t>
        <a:bodyPr/>
        <a:lstStyle/>
        <a:p>
          <a:endParaRPr lang="it-IT"/>
        </a:p>
      </dgm:t>
    </dgm:pt>
    <dgm:pt modelId="{70616082-B8BA-4AD7-8DE4-6ACC8F4625E6}">
      <dgm:prSet phldrT="[Testo]" custT="1"/>
      <dgm:spPr>
        <a:solidFill>
          <a:srgbClr val="003F6E"/>
        </a:solidFill>
        <a:ln>
          <a:solidFill>
            <a:srgbClr val="003F6E"/>
          </a:solidFill>
        </a:ln>
      </dgm:spPr>
      <dgm:t>
        <a:bodyPr/>
        <a:lstStyle/>
        <a:p>
          <a:endParaRPr lang="it-IT" sz="2000" dirty="0">
            <a:solidFill>
              <a:schemeClr val="bg1"/>
            </a:solidFill>
          </a:endParaRPr>
        </a:p>
      </dgm:t>
    </dgm:pt>
    <dgm:pt modelId="{F8B4C3FB-DBD7-4925-B25C-47E0B4307074}" type="parTrans" cxnId="{5834F756-0B75-47B4-B591-83AEBB6353B0}">
      <dgm:prSet/>
      <dgm:spPr/>
      <dgm:t>
        <a:bodyPr/>
        <a:lstStyle/>
        <a:p>
          <a:endParaRPr lang="it-IT"/>
        </a:p>
      </dgm:t>
    </dgm:pt>
    <dgm:pt modelId="{4FC76A86-850A-4C42-BA3B-9D3376B6D7FC}" type="sibTrans" cxnId="{5834F756-0B75-47B4-B591-83AEBB6353B0}">
      <dgm:prSet/>
      <dgm:spPr/>
      <dgm:t>
        <a:bodyPr/>
        <a:lstStyle/>
        <a:p>
          <a:endParaRPr lang="it-IT"/>
        </a:p>
      </dgm:t>
    </dgm:pt>
    <dgm:pt modelId="{0CF4F0AE-4E6A-48B2-B654-9100CFD9E042}">
      <dgm:prSet phldrT="[Testo]" custT="1"/>
      <dgm:spPr>
        <a:noFill/>
        <a:ln>
          <a:solidFill>
            <a:schemeClr val="bg1">
              <a:lumMod val="65000"/>
            </a:schemeClr>
          </a:solidFill>
        </a:ln>
      </dgm:spPr>
      <dgm:t>
        <a:bodyPr/>
        <a:lstStyle/>
        <a:p>
          <a:pPr>
            <a:spcAft>
              <a:spcPts val="1200"/>
            </a:spcAft>
          </a:pPr>
          <a:endParaRPr lang="it-IT" sz="2000" b="1" dirty="0">
            <a:solidFill>
              <a:schemeClr val="bg1"/>
            </a:solidFill>
          </a:endParaRPr>
        </a:p>
      </dgm:t>
    </dgm:pt>
    <dgm:pt modelId="{934C6EBB-3287-4809-9621-F9B83F9C1336}" type="parTrans" cxnId="{0F08CBDC-F408-4B15-9FC1-30D089D8C9CE}">
      <dgm:prSet/>
      <dgm:spPr/>
      <dgm:t>
        <a:bodyPr/>
        <a:lstStyle/>
        <a:p>
          <a:endParaRPr lang="it-IT"/>
        </a:p>
      </dgm:t>
    </dgm:pt>
    <dgm:pt modelId="{5100420D-F369-4336-893E-57D3013083C0}" type="sibTrans" cxnId="{0F08CBDC-F408-4B15-9FC1-30D089D8C9CE}">
      <dgm:prSet/>
      <dgm:spPr/>
      <dgm:t>
        <a:bodyPr/>
        <a:lstStyle/>
        <a:p>
          <a:endParaRPr lang="it-IT"/>
        </a:p>
      </dgm:t>
    </dgm:pt>
    <dgm:pt modelId="{EB2B68B9-0341-42E2-80B7-9EE8A3E55649}" type="pres">
      <dgm:prSet presAssocID="{E3150D01-9DE3-4162-8E03-469775220B1D}" presName="Name0" presStyleCnt="0">
        <dgm:presLayoutVars>
          <dgm:dir/>
          <dgm:animLvl val="lvl"/>
          <dgm:resizeHandles val="exact"/>
        </dgm:presLayoutVars>
      </dgm:prSet>
      <dgm:spPr/>
    </dgm:pt>
    <dgm:pt modelId="{8CD48F8A-D45D-450C-967C-1F77D15E8550}" type="pres">
      <dgm:prSet presAssocID="{8DFFB106-FB37-493E-BECB-34DFDC465CD1}" presName="parTxOnly" presStyleLbl="node1" presStyleIdx="0" presStyleCnt="3" custScaleY="110515" custLinFactNeighborX="26930">
        <dgm:presLayoutVars>
          <dgm:chMax val="0"/>
          <dgm:chPref val="0"/>
          <dgm:bulletEnabled val="1"/>
        </dgm:presLayoutVars>
      </dgm:prSet>
      <dgm:spPr/>
      <dgm:t>
        <a:bodyPr/>
        <a:lstStyle/>
        <a:p>
          <a:endParaRPr lang="it-IT"/>
        </a:p>
      </dgm:t>
    </dgm:pt>
    <dgm:pt modelId="{67295CD0-2439-428E-979F-22A17BEAE816}" type="pres">
      <dgm:prSet presAssocID="{E6DC5ED9-C50E-414E-BE7C-3EE86D389499}" presName="parTxOnlySpace" presStyleCnt="0"/>
      <dgm:spPr/>
    </dgm:pt>
    <dgm:pt modelId="{1E9FDD9B-9D6C-4C4F-A2B9-118B738E40C1}" type="pres">
      <dgm:prSet presAssocID="{70616082-B8BA-4AD7-8DE4-6ACC8F4625E6}" presName="parTxOnly" presStyleLbl="node1" presStyleIdx="1" presStyleCnt="3" custScaleY="110515">
        <dgm:presLayoutVars>
          <dgm:chMax val="0"/>
          <dgm:chPref val="0"/>
          <dgm:bulletEnabled val="1"/>
        </dgm:presLayoutVars>
      </dgm:prSet>
      <dgm:spPr/>
      <dgm:t>
        <a:bodyPr/>
        <a:lstStyle/>
        <a:p>
          <a:endParaRPr lang="it-IT"/>
        </a:p>
      </dgm:t>
    </dgm:pt>
    <dgm:pt modelId="{C616738B-E833-4F8A-9C54-FB1EC35726E1}" type="pres">
      <dgm:prSet presAssocID="{4FC76A86-850A-4C42-BA3B-9D3376B6D7FC}" presName="parTxOnlySpace" presStyleCnt="0"/>
      <dgm:spPr/>
    </dgm:pt>
    <dgm:pt modelId="{7B44D013-CE83-4284-AB86-20B210FF6925}" type="pres">
      <dgm:prSet presAssocID="{0CF4F0AE-4E6A-48B2-B654-9100CFD9E042}" presName="parTxOnly" presStyleLbl="node1" presStyleIdx="2" presStyleCnt="3" custScaleY="110515" custLinFactNeighborX="822">
        <dgm:presLayoutVars>
          <dgm:chMax val="0"/>
          <dgm:chPref val="0"/>
          <dgm:bulletEnabled val="1"/>
        </dgm:presLayoutVars>
      </dgm:prSet>
      <dgm:spPr/>
      <dgm:t>
        <a:bodyPr/>
        <a:lstStyle/>
        <a:p>
          <a:endParaRPr lang="it-IT"/>
        </a:p>
      </dgm:t>
    </dgm:pt>
  </dgm:ptLst>
  <dgm:cxnLst>
    <dgm:cxn modelId="{A12425C2-ABDF-4A59-985F-12006A22D8A7}" srcId="{E3150D01-9DE3-4162-8E03-469775220B1D}" destId="{8DFFB106-FB37-493E-BECB-34DFDC465CD1}" srcOrd="0" destOrd="0" parTransId="{EE80F8B8-8E19-4099-838C-CD26944FB346}" sibTransId="{E6DC5ED9-C50E-414E-BE7C-3EE86D389499}"/>
    <dgm:cxn modelId="{D31763EB-F15C-4530-A042-7A3D069CF3AF}" type="presOf" srcId="{70616082-B8BA-4AD7-8DE4-6ACC8F4625E6}" destId="{1E9FDD9B-9D6C-4C4F-A2B9-118B738E40C1}" srcOrd="0" destOrd="0" presId="urn:microsoft.com/office/officeart/2005/8/layout/chevron1"/>
    <dgm:cxn modelId="{BE3C8052-A3F7-4CF5-82B5-3FE627ED5686}" type="presOf" srcId="{E3150D01-9DE3-4162-8E03-469775220B1D}" destId="{EB2B68B9-0341-42E2-80B7-9EE8A3E55649}" srcOrd="0" destOrd="0" presId="urn:microsoft.com/office/officeart/2005/8/layout/chevron1"/>
    <dgm:cxn modelId="{25FFBAB9-CCAE-42D8-852B-F1B2572C7A2E}" type="presOf" srcId="{0CF4F0AE-4E6A-48B2-B654-9100CFD9E042}" destId="{7B44D013-CE83-4284-AB86-20B210FF6925}" srcOrd="0" destOrd="0" presId="urn:microsoft.com/office/officeart/2005/8/layout/chevron1"/>
    <dgm:cxn modelId="{0F08CBDC-F408-4B15-9FC1-30D089D8C9CE}" srcId="{E3150D01-9DE3-4162-8E03-469775220B1D}" destId="{0CF4F0AE-4E6A-48B2-B654-9100CFD9E042}" srcOrd="2" destOrd="0" parTransId="{934C6EBB-3287-4809-9621-F9B83F9C1336}" sibTransId="{5100420D-F369-4336-893E-57D3013083C0}"/>
    <dgm:cxn modelId="{5834F756-0B75-47B4-B591-83AEBB6353B0}" srcId="{E3150D01-9DE3-4162-8E03-469775220B1D}" destId="{70616082-B8BA-4AD7-8DE4-6ACC8F4625E6}" srcOrd="1" destOrd="0" parTransId="{F8B4C3FB-DBD7-4925-B25C-47E0B4307074}" sibTransId="{4FC76A86-850A-4C42-BA3B-9D3376B6D7FC}"/>
    <dgm:cxn modelId="{AAE274C7-1574-4067-8FE3-C33ECEA06F5E}" type="presOf" srcId="{8DFFB106-FB37-493E-BECB-34DFDC465CD1}" destId="{8CD48F8A-D45D-450C-967C-1F77D15E8550}" srcOrd="0" destOrd="0" presId="urn:microsoft.com/office/officeart/2005/8/layout/chevron1"/>
    <dgm:cxn modelId="{A2D38CC6-D08A-4EA9-9C18-F3A070D3A4A3}" type="presParOf" srcId="{EB2B68B9-0341-42E2-80B7-9EE8A3E55649}" destId="{8CD48F8A-D45D-450C-967C-1F77D15E8550}" srcOrd="0" destOrd="0" presId="urn:microsoft.com/office/officeart/2005/8/layout/chevron1"/>
    <dgm:cxn modelId="{2E261C59-4E8F-49E8-AED2-29FA7F072736}" type="presParOf" srcId="{EB2B68B9-0341-42E2-80B7-9EE8A3E55649}" destId="{67295CD0-2439-428E-979F-22A17BEAE816}" srcOrd="1" destOrd="0" presId="urn:microsoft.com/office/officeart/2005/8/layout/chevron1"/>
    <dgm:cxn modelId="{5C336B83-B31F-468E-9189-E40FDB78CC1C}" type="presParOf" srcId="{EB2B68B9-0341-42E2-80B7-9EE8A3E55649}" destId="{1E9FDD9B-9D6C-4C4F-A2B9-118B738E40C1}" srcOrd="2" destOrd="0" presId="urn:microsoft.com/office/officeart/2005/8/layout/chevron1"/>
    <dgm:cxn modelId="{BE0A91F4-043C-45CC-B41E-093ACE284E1C}" type="presParOf" srcId="{EB2B68B9-0341-42E2-80B7-9EE8A3E55649}" destId="{C616738B-E833-4F8A-9C54-FB1EC35726E1}" srcOrd="3" destOrd="0" presId="urn:microsoft.com/office/officeart/2005/8/layout/chevron1"/>
    <dgm:cxn modelId="{3D49A891-63AF-4984-B318-7C1E64E90F88}" type="presParOf" srcId="{EB2B68B9-0341-42E2-80B7-9EE8A3E55649}" destId="{7B44D013-CE83-4284-AB86-20B210FF6925}"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77F0B-B313-42DF-A4D5-5850A663DB30}">
      <dsp:nvSpPr>
        <dsp:cNvPr id="0" name=""/>
        <dsp:cNvSpPr/>
      </dsp:nvSpPr>
      <dsp:spPr>
        <a:xfrm>
          <a:off x="-5896431" y="-902574"/>
          <a:ext cx="7021276" cy="7021276"/>
        </a:xfrm>
        <a:prstGeom prst="blockArc">
          <a:avLst>
            <a:gd name="adj1" fmla="val 18900000"/>
            <a:gd name="adj2" fmla="val 2700000"/>
            <a:gd name="adj3" fmla="val 308"/>
          </a:avLst>
        </a:prstGeom>
        <a:noFill/>
        <a:ln w="25400" cap="flat" cmpd="sng" algn="ctr">
          <a:solidFill>
            <a:srgbClr val="000048"/>
          </a:solidFill>
          <a:prstDash val="solid"/>
        </a:ln>
        <a:effectLst/>
      </dsp:spPr>
      <dsp:style>
        <a:lnRef idx="2">
          <a:scrgbClr r="0" g="0" b="0"/>
        </a:lnRef>
        <a:fillRef idx="0">
          <a:scrgbClr r="0" g="0" b="0"/>
        </a:fillRef>
        <a:effectRef idx="0">
          <a:scrgbClr r="0" g="0" b="0"/>
        </a:effectRef>
        <a:fontRef idx="minor"/>
      </dsp:style>
    </dsp:sp>
    <dsp:sp modelId="{269E6F58-DF48-4368-BF28-6B2F5768BAD9}">
      <dsp:nvSpPr>
        <dsp:cNvPr id="0" name=""/>
        <dsp:cNvSpPr/>
      </dsp:nvSpPr>
      <dsp:spPr>
        <a:xfrm>
          <a:off x="723998" y="521612"/>
          <a:ext cx="5829474" cy="1043225"/>
        </a:xfrm>
        <a:prstGeom prst="rect">
          <a:avLst/>
        </a:prstGeom>
        <a:solidFill>
          <a:schemeClr val="accent6">
            <a:lumMod val="20000"/>
            <a:lumOff val="80000"/>
          </a:schemeClr>
        </a:solidFill>
        <a:ln w="28575"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060" tIns="48260" rIns="48260" bIns="48260" numCol="1" spcCol="1270" anchor="ctr" anchorCtr="0">
          <a:noAutofit/>
        </a:bodyPr>
        <a:lstStyle/>
        <a:p>
          <a:pPr lvl="0" algn="l" defTabSz="844550">
            <a:lnSpc>
              <a:spcPct val="90000"/>
            </a:lnSpc>
            <a:spcBef>
              <a:spcPct val="0"/>
            </a:spcBef>
            <a:spcAft>
              <a:spcPct val="35000"/>
            </a:spcAft>
          </a:pPr>
          <a:r>
            <a:rPr lang="it-IT" sz="1900" kern="1200" dirty="0" smtClean="0">
              <a:solidFill>
                <a:srgbClr val="000048"/>
              </a:solidFill>
              <a:latin typeface="Franklin Gothic Demi Cond" panose="020B0706030402020204" pitchFamily="34" charset="0"/>
            </a:rPr>
            <a:t>TO INCREASE ACCESS TO MODERN ENERGY IN BURUNDI</a:t>
          </a:r>
          <a:endParaRPr lang="en-US" sz="1900" kern="1200" dirty="0"/>
        </a:p>
      </dsp:txBody>
      <dsp:txXfrm>
        <a:off x="723998" y="521612"/>
        <a:ext cx="5829474" cy="1043225"/>
      </dsp:txXfrm>
    </dsp:sp>
    <dsp:sp modelId="{AC22EDA7-8BF6-4845-94F6-35367899D682}">
      <dsp:nvSpPr>
        <dsp:cNvPr id="0" name=""/>
        <dsp:cNvSpPr/>
      </dsp:nvSpPr>
      <dsp:spPr>
        <a:xfrm>
          <a:off x="71982" y="391209"/>
          <a:ext cx="1304032" cy="1304032"/>
        </a:xfrm>
        <a:prstGeom prst="ellipse">
          <a:avLst/>
        </a:prstGeom>
        <a:solidFill>
          <a:schemeClr val="lt1">
            <a:hueOff val="0"/>
            <a:satOff val="0"/>
            <a:lumOff val="0"/>
            <a:alphaOff val="0"/>
          </a:schemeClr>
        </a:solidFill>
        <a:ln w="25400" cap="flat" cmpd="sng" algn="ctr">
          <a:solidFill>
            <a:srgbClr val="000048"/>
          </a:solidFill>
          <a:prstDash val="solid"/>
        </a:ln>
        <a:effectLst/>
      </dsp:spPr>
      <dsp:style>
        <a:lnRef idx="2">
          <a:scrgbClr r="0" g="0" b="0"/>
        </a:lnRef>
        <a:fillRef idx="1">
          <a:scrgbClr r="0" g="0" b="0"/>
        </a:fillRef>
        <a:effectRef idx="0">
          <a:scrgbClr r="0" g="0" b="0"/>
        </a:effectRef>
        <a:fontRef idx="minor"/>
      </dsp:style>
    </dsp:sp>
    <dsp:sp modelId="{EE310B51-F122-4EF9-9D01-0CCE7B2D485C}">
      <dsp:nvSpPr>
        <dsp:cNvPr id="0" name=""/>
        <dsp:cNvSpPr/>
      </dsp:nvSpPr>
      <dsp:spPr>
        <a:xfrm>
          <a:off x="1103211" y="2086451"/>
          <a:ext cx="5450262" cy="1043225"/>
        </a:xfrm>
        <a:prstGeom prst="rect">
          <a:avLst/>
        </a:prstGeom>
        <a:solidFill>
          <a:schemeClr val="accent6">
            <a:lumMod val="20000"/>
            <a:lumOff val="80000"/>
          </a:schemeClr>
        </a:solidFill>
        <a:ln w="28575"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060" tIns="48260" rIns="48260" bIns="48260" numCol="1" spcCol="1270" anchor="ctr" anchorCtr="0">
          <a:noAutofit/>
        </a:bodyPr>
        <a:lstStyle/>
        <a:p>
          <a:pPr lvl="0" algn="l" defTabSz="844550">
            <a:lnSpc>
              <a:spcPct val="90000"/>
            </a:lnSpc>
            <a:spcBef>
              <a:spcPct val="0"/>
            </a:spcBef>
            <a:spcAft>
              <a:spcPct val="35000"/>
            </a:spcAft>
          </a:pPr>
          <a:r>
            <a:rPr lang="en-US" sz="1900" b="0" kern="1200" noProof="0" dirty="0" smtClean="0">
              <a:solidFill>
                <a:srgbClr val="000048"/>
              </a:solidFill>
              <a:latin typeface="Franklin Gothic Demi Cond" panose="020B0706030402020204" pitchFamily="34" charset="0"/>
            </a:rPr>
            <a:t>- Access to energy</a:t>
          </a:r>
        </a:p>
        <a:p>
          <a:pPr lvl="0" algn="l" defTabSz="844550">
            <a:lnSpc>
              <a:spcPct val="90000"/>
            </a:lnSpc>
            <a:spcBef>
              <a:spcPct val="0"/>
            </a:spcBef>
            <a:spcAft>
              <a:spcPct val="35000"/>
            </a:spcAft>
          </a:pPr>
          <a:r>
            <a:rPr lang="en-US" sz="1900" b="0" kern="1200" noProof="0" dirty="0" smtClean="0">
              <a:solidFill>
                <a:srgbClr val="000048"/>
              </a:solidFill>
              <a:latin typeface="Franklin Gothic Demi Cond" panose="020B0706030402020204" pitchFamily="34" charset="0"/>
            </a:rPr>
            <a:t>- Burundi</a:t>
          </a:r>
        </a:p>
      </dsp:txBody>
      <dsp:txXfrm>
        <a:off x="1103211" y="2086451"/>
        <a:ext cx="5450262" cy="1043225"/>
      </dsp:txXfrm>
    </dsp:sp>
    <dsp:sp modelId="{B51AD9C5-C1D1-4D11-B4A0-3C19A9224406}">
      <dsp:nvSpPr>
        <dsp:cNvPr id="0" name=""/>
        <dsp:cNvSpPr/>
      </dsp:nvSpPr>
      <dsp:spPr>
        <a:xfrm>
          <a:off x="451195" y="1956048"/>
          <a:ext cx="1304032" cy="1304032"/>
        </a:xfrm>
        <a:prstGeom prst="ellipse">
          <a:avLst/>
        </a:prstGeom>
        <a:solidFill>
          <a:schemeClr val="lt1">
            <a:hueOff val="0"/>
            <a:satOff val="0"/>
            <a:lumOff val="0"/>
            <a:alphaOff val="0"/>
          </a:schemeClr>
        </a:solidFill>
        <a:ln w="25400" cap="flat" cmpd="sng" algn="ctr">
          <a:solidFill>
            <a:srgbClr val="000048"/>
          </a:solidFill>
          <a:prstDash val="solid"/>
        </a:ln>
        <a:effectLst/>
      </dsp:spPr>
      <dsp:style>
        <a:lnRef idx="2">
          <a:scrgbClr r="0" g="0" b="0"/>
        </a:lnRef>
        <a:fillRef idx="1">
          <a:scrgbClr r="0" g="0" b="0"/>
        </a:fillRef>
        <a:effectRef idx="0">
          <a:scrgbClr r="0" g="0" b="0"/>
        </a:effectRef>
        <a:fontRef idx="minor"/>
      </dsp:style>
    </dsp:sp>
    <dsp:sp modelId="{615E2916-8DA6-4469-8A6C-F1FC1D4DD907}">
      <dsp:nvSpPr>
        <dsp:cNvPr id="0" name=""/>
        <dsp:cNvSpPr/>
      </dsp:nvSpPr>
      <dsp:spPr>
        <a:xfrm>
          <a:off x="723998" y="3651289"/>
          <a:ext cx="5829474" cy="1043225"/>
        </a:xfrm>
        <a:prstGeom prst="rect">
          <a:avLst/>
        </a:prstGeom>
        <a:solidFill>
          <a:schemeClr val="accent6">
            <a:lumMod val="20000"/>
            <a:lumOff val="80000"/>
          </a:schemeClr>
        </a:solidFill>
        <a:ln w="28575"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060" tIns="48260" rIns="48260" bIns="48260" numCol="1" spcCol="1270" anchor="ctr" anchorCtr="0">
          <a:noAutofit/>
        </a:bodyPr>
        <a:lstStyle/>
        <a:p>
          <a:pPr lvl="0" algn="l" defTabSz="844550">
            <a:lnSpc>
              <a:spcPct val="90000"/>
            </a:lnSpc>
            <a:spcBef>
              <a:spcPct val="0"/>
            </a:spcBef>
            <a:spcAft>
              <a:spcPct val="35000"/>
            </a:spcAft>
          </a:pPr>
          <a:r>
            <a:rPr lang="en-US" sz="1900" b="0" kern="1200" noProof="0" dirty="0" smtClean="0">
              <a:solidFill>
                <a:srgbClr val="000048"/>
              </a:solidFill>
              <a:latin typeface="Franklin Gothic Demi Cond" panose="020B0706030402020204" pitchFamily="34" charset="0"/>
            </a:rPr>
            <a:t>- Energy sources assessment</a:t>
          </a:r>
        </a:p>
        <a:p>
          <a:pPr lvl="0" algn="l" defTabSz="844550">
            <a:lnSpc>
              <a:spcPct val="90000"/>
            </a:lnSpc>
            <a:spcBef>
              <a:spcPct val="0"/>
            </a:spcBef>
            <a:spcAft>
              <a:spcPct val="35000"/>
            </a:spcAft>
          </a:pPr>
          <a:r>
            <a:rPr lang="en-US" sz="1900" b="0" kern="1200" noProof="0" dirty="0" smtClean="0">
              <a:solidFill>
                <a:srgbClr val="000048"/>
              </a:solidFill>
              <a:latin typeface="Franklin Gothic Demi Cond" panose="020B0706030402020204" pitchFamily="34" charset="0"/>
            </a:rPr>
            <a:t>- Technologies analysis</a:t>
          </a:r>
          <a:endParaRPr lang="it-IT" sz="1900" b="0" kern="1200" baseline="0" dirty="0" smtClean="0">
            <a:solidFill>
              <a:srgbClr val="000048"/>
            </a:solidFill>
            <a:latin typeface="Franklin Gothic Demi Cond" panose="020B0706030402020204" pitchFamily="34" charset="0"/>
          </a:endParaRPr>
        </a:p>
        <a:p>
          <a:pPr lvl="0" algn="l" defTabSz="844550">
            <a:lnSpc>
              <a:spcPct val="90000"/>
            </a:lnSpc>
            <a:spcBef>
              <a:spcPct val="0"/>
            </a:spcBef>
            <a:spcAft>
              <a:spcPct val="35000"/>
            </a:spcAft>
          </a:pPr>
          <a:r>
            <a:rPr lang="en-US" sz="1900" b="0" kern="1200" noProof="0" dirty="0" smtClean="0">
              <a:solidFill>
                <a:srgbClr val="000048"/>
              </a:solidFill>
              <a:latin typeface="Franklin Gothic Demi Cond" panose="020B0706030402020204" pitchFamily="34" charset="0"/>
            </a:rPr>
            <a:t>- Decision process</a:t>
          </a:r>
          <a:endParaRPr lang="en-US" sz="1900" kern="1200" dirty="0"/>
        </a:p>
      </dsp:txBody>
      <dsp:txXfrm>
        <a:off x="723998" y="3651289"/>
        <a:ext cx="5829474" cy="1043225"/>
      </dsp:txXfrm>
    </dsp:sp>
    <dsp:sp modelId="{0761C64B-8148-4B00-9D14-75761258B3DE}">
      <dsp:nvSpPr>
        <dsp:cNvPr id="0" name=""/>
        <dsp:cNvSpPr/>
      </dsp:nvSpPr>
      <dsp:spPr>
        <a:xfrm>
          <a:off x="71982" y="3520886"/>
          <a:ext cx="1304032" cy="1304032"/>
        </a:xfrm>
        <a:prstGeom prst="ellipse">
          <a:avLst/>
        </a:prstGeom>
        <a:solidFill>
          <a:schemeClr val="lt1">
            <a:hueOff val="0"/>
            <a:satOff val="0"/>
            <a:lumOff val="0"/>
            <a:alphaOff val="0"/>
          </a:schemeClr>
        </a:solidFill>
        <a:ln w="25400" cap="flat" cmpd="sng" algn="ctr">
          <a:solidFill>
            <a:srgbClr val="000048"/>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8F8A-D45D-450C-967C-1F77D15E8550}">
      <dsp:nvSpPr>
        <dsp:cNvPr id="0" name=""/>
        <dsp:cNvSpPr/>
      </dsp:nvSpPr>
      <dsp:spPr>
        <a:xfrm>
          <a:off x="20684" y="0"/>
          <a:ext cx="745360" cy="243938"/>
        </a:xfrm>
        <a:prstGeom prst="chevron">
          <a:avLst/>
        </a:prstGeom>
        <a:noFill/>
        <a:ln w="25400"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b="1" kern="1200" dirty="0">
            <a:solidFill>
              <a:schemeClr val="bg1"/>
            </a:solidFill>
          </a:endParaRPr>
        </a:p>
      </dsp:txBody>
      <dsp:txXfrm>
        <a:off x="142653" y="0"/>
        <a:ext cx="501422" cy="243938"/>
      </dsp:txXfrm>
    </dsp:sp>
    <dsp:sp modelId="{1E9FDD9B-9D6C-4C4F-A2B9-118B738E40C1}">
      <dsp:nvSpPr>
        <dsp:cNvPr id="0" name=""/>
        <dsp:cNvSpPr/>
      </dsp:nvSpPr>
      <dsp:spPr>
        <a:xfrm>
          <a:off x="671435" y="0"/>
          <a:ext cx="745360" cy="243938"/>
        </a:xfrm>
        <a:prstGeom prst="chevron">
          <a:avLst/>
        </a:prstGeom>
        <a:solidFill>
          <a:srgbClr val="003F6E"/>
        </a:solidFill>
        <a:ln w="25400" cap="flat" cmpd="sng" algn="ctr">
          <a:solidFill>
            <a:srgbClr val="003F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kern="1200" dirty="0">
            <a:solidFill>
              <a:schemeClr val="bg1"/>
            </a:solidFill>
          </a:endParaRPr>
        </a:p>
      </dsp:txBody>
      <dsp:txXfrm>
        <a:off x="793404" y="0"/>
        <a:ext cx="501422" cy="243938"/>
      </dsp:txXfrm>
    </dsp:sp>
    <dsp:sp modelId="{7B44D013-CE83-4284-AB86-20B210FF6925}">
      <dsp:nvSpPr>
        <dsp:cNvPr id="0" name=""/>
        <dsp:cNvSpPr/>
      </dsp:nvSpPr>
      <dsp:spPr>
        <a:xfrm>
          <a:off x="1342871" y="0"/>
          <a:ext cx="745360" cy="243938"/>
        </a:xfrm>
        <a:prstGeom prst="chevron">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1200"/>
            </a:spcAft>
          </a:pPr>
          <a:endParaRPr lang="it-IT" sz="2000" b="1" kern="1200" dirty="0">
            <a:solidFill>
              <a:schemeClr val="bg1"/>
            </a:solidFill>
          </a:endParaRPr>
        </a:p>
      </dsp:txBody>
      <dsp:txXfrm>
        <a:off x="1464840" y="0"/>
        <a:ext cx="501422" cy="2439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8F8A-D45D-450C-967C-1F77D15E8550}">
      <dsp:nvSpPr>
        <dsp:cNvPr id="0" name=""/>
        <dsp:cNvSpPr/>
      </dsp:nvSpPr>
      <dsp:spPr>
        <a:xfrm>
          <a:off x="20684" y="0"/>
          <a:ext cx="745360" cy="243938"/>
        </a:xfrm>
        <a:prstGeom prst="chevron">
          <a:avLst/>
        </a:prstGeom>
        <a:noFill/>
        <a:ln w="25400"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b="1" kern="1200" dirty="0">
            <a:solidFill>
              <a:schemeClr val="bg1"/>
            </a:solidFill>
          </a:endParaRPr>
        </a:p>
      </dsp:txBody>
      <dsp:txXfrm>
        <a:off x="142653" y="0"/>
        <a:ext cx="501422" cy="243938"/>
      </dsp:txXfrm>
    </dsp:sp>
    <dsp:sp modelId="{1E9FDD9B-9D6C-4C4F-A2B9-118B738E40C1}">
      <dsp:nvSpPr>
        <dsp:cNvPr id="0" name=""/>
        <dsp:cNvSpPr/>
      </dsp:nvSpPr>
      <dsp:spPr>
        <a:xfrm>
          <a:off x="671435" y="0"/>
          <a:ext cx="745360" cy="243938"/>
        </a:xfrm>
        <a:prstGeom prst="chevron">
          <a:avLst/>
        </a:prstGeom>
        <a:solidFill>
          <a:srgbClr val="003F6E"/>
        </a:solidFill>
        <a:ln w="25400" cap="flat" cmpd="sng" algn="ctr">
          <a:solidFill>
            <a:srgbClr val="003F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kern="1200" dirty="0">
            <a:solidFill>
              <a:schemeClr val="bg1"/>
            </a:solidFill>
          </a:endParaRPr>
        </a:p>
      </dsp:txBody>
      <dsp:txXfrm>
        <a:off x="793404" y="0"/>
        <a:ext cx="501422" cy="243938"/>
      </dsp:txXfrm>
    </dsp:sp>
    <dsp:sp modelId="{7B44D013-CE83-4284-AB86-20B210FF6925}">
      <dsp:nvSpPr>
        <dsp:cNvPr id="0" name=""/>
        <dsp:cNvSpPr/>
      </dsp:nvSpPr>
      <dsp:spPr>
        <a:xfrm>
          <a:off x="1342871" y="0"/>
          <a:ext cx="745360" cy="243938"/>
        </a:xfrm>
        <a:prstGeom prst="chevron">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1200"/>
            </a:spcAft>
          </a:pPr>
          <a:endParaRPr lang="it-IT" sz="2000" b="1" kern="1200" dirty="0">
            <a:solidFill>
              <a:schemeClr val="bg1"/>
            </a:solidFill>
          </a:endParaRPr>
        </a:p>
      </dsp:txBody>
      <dsp:txXfrm>
        <a:off x="1464840" y="0"/>
        <a:ext cx="501422" cy="2439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3272E-D497-4E62-8D34-CA6EF4CB800D}">
      <dsp:nvSpPr>
        <dsp:cNvPr id="0" name=""/>
        <dsp:cNvSpPr/>
      </dsp:nvSpPr>
      <dsp:spPr>
        <a:xfrm>
          <a:off x="6587420" y="674950"/>
          <a:ext cx="2069798" cy="20701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4892A-D012-49D9-A956-DE04B99EEE76}">
      <dsp:nvSpPr>
        <dsp:cNvPr id="0" name=""/>
        <dsp:cNvSpPr/>
      </dsp:nvSpPr>
      <dsp:spPr>
        <a:xfrm>
          <a:off x="6632819" y="745484"/>
          <a:ext cx="1960853" cy="194474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accent5">
                  <a:lumMod val="50000"/>
                </a:schemeClr>
              </a:solidFill>
              <a:latin typeface="Franklin Gothic Demi Cond" panose="020B0706030402020204" pitchFamily="34" charset="0"/>
            </a:rPr>
            <a:t>Individuation of the new appropriate technological set-up and dimensioning</a:t>
          </a:r>
          <a:endParaRPr lang="en-US" sz="1800" kern="1200" dirty="0">
            <a:solidFill>
              <a:schemeClr val="accent5">
                <a:lumMod val="50000"/>
              </a:schemeClr>
            </a:solidFill>
            <a:latin typeface="Franklin Gothic Demi Cond" panose="020B0706030402020204" pitchFamily="34" charset="0"/>
          </a:endParaRPr>
        </a:p>
      </dsp:txBody>
      <dsp:txXfrm>
        <a:off x="6913136" y="1023356"/>
        <a:ext cx="1400218" cy="1388997"/>
      </dsp:txXfrm>
    </dsp:sp>
    <dsp:sp modelId="{C7645F95-2F07-4C85-9E96-83DD1439B09A}">
      <dsp:nvSpPr>
        <dsp:cNvPr id="0" name=""/>
        <dsp:cNvSpPr/>
      </dsp:nvSpPr>
      <dsp:spPr>
        <a:xfrm rot="2700000">
          <a:off x="3964333" y="670547"/>
          <a:ext cx="2064813" cy="2064813"/>
        </a:xfrm>
        <a:prstGeom prst="teardrop">
          <a:avLst>
            <a:gd name="adj" fmla="val 100000"/>
          </a:avLst>
        </a:prstGeom>
        <a:solidFill>
          <a:srgbClr val="2C5986"/>
        </a:solidFill>
        <a:ln w="25400" cap="flat" cmpd="sng" algn="ctr">
          <a:solidFill>
            <a:srgbClr val="2C5986"/>
          </a:solidFill>
          <a:prstDash val="solid"/>
        </a:ln>
        <a:effectLst/>
      </dsp:spPr>
      <dsp:style>
        <a:lnRef idx="2">
          <a:scrgbClr r="0" g="0" b="0"/>
        </a:lnRef>
        <a:fillRef idx="1">
          <a:scrgbClr r="0" g="0" b="0"/>
        </a:fillRef>
        <a:effectRef idx="0">
          <a:scrgbClr r="0" g="0" b="0"/>
        </a:effectRef>
        <a:fontRef idx="minor">
          <a:schemeClr val="lt1"/>
        </a:fontRef>
      </dsp:style>
    </dsp:sp>
    <dsp:sp modelId="{6C70AF76-A148-4BE8-9EE5-53716D333250}">
      <dsp:nvSpPr>
        <dsp:cNvPr id="0" name=""/>
        <dsp:cNvSpPr/>
      </dsp:nvSpPr>
      <dsp:spPr>
        <a:xfrm>
          <a:off x="4030545" y="737060"/>
          <a:ext cx="1932350" cy="1932145"/>
        </a:xfrm>
        <a:prstGeom prst="ellipse">
          <a:avLst/>
        </a:prstGeom>
        <a:solidFill>
          <a:schemeClr val="lt1">
            <a:alpha val="90000"/>
            <a:hueOff val="0"/>
            <a:satOff val="0"/>
            <a:lumOff val="0"/>
            <a:alphaOff val="0"/>
          </a:schemeClr>
        </a:solidFill>
        <a:ln w="25400" cap="flat" cmpd="sng" algn="ctr">
          <a:solidFill>
            <a:srgbClr val="2C5986"/>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2C5986"/>
              </a:solidFill>
              <a:latin typeface="Franklin Gothic Demi Cond" panose="020B0706030402020204" pitchFamily="34" charset="0"/>
            </a:rPr>
            <a:t>Local needs and technologies</a:t>
          </a:r>
          <a:endParaRPr lang="en-US" sz="1800" kern="1200" dirty="0">
            <a:solidFill>
              <a:srgbClr val="2C5986"/>
            </a:solidFill>
            <a:latin typeface="Franklin Gothic Demi Cond" panose="020B0706030402020204" pitchFamily="34" charset="0"/>
          </a:endParaRPr>
        </a:p>
      </dsp:txBody>
      <dsp:txXfrm>
        <a:off x="4306787" y="1013132"/>
        <a:ext cx="1379865" cy="1379999"/>
      </dsp:txXfrm>
    </dsp:sp>
    <dsp:sp modelId="{427DC771-AE38-49C1-AC8A-7B66C668CC1D}">
      <dsp:nvSpPr>
        <dsp:cNvPr id="0" name=""/>
        <dsp:cNvSpPr/>
      </dsp:nvSpPr>
      <dsp:spPr>
        <a:xfrm rot="2700000">
          <a:off x="458332" y="670547"/>
          <a:ext cx="2064813" cy="2064813"/>
        </a:xfrm>
        <a:prstGeom prst="teardrop">
          <a:avLst>
            <a:gd name="adj" fmla="val 100000"/>
          </a:avLst>
        </a:prstGeom>
        <a:solidFill>
          <a:srgbClr val="000048"/>
        </a:solidFill>
        <a:ln w="25400"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sp>
    <dsp:sp modelId="{D648C7F8-7EA7-400E-ACF5-85E62B59A5DD}">
      <dsp:nvSpPr>
        <dsp:cNvPr id="0" name=""/>
        <dsp:cNvSpPr/>
      </dsp:nvSpPr>
      <dsp:spPr>
        <a:xfrm>
          <a:off x="524558" y="737060"/>
          <a:ext cx="1932350" cy="1932145"/>
        </a:xfrm>
        <a:prstGeom prst="ellipse">
          <a:avLst/>
        </a:prstGeom>
        <a:solidFill>
          <a:schemeClr val="lt1">
            <a:alpha val="90000"/>
            <a:hueOff val="0"/>
            <a:satOff val="0"/>
            <a:lumOff val="0"/>
            <a:alphaOff val="0"/>
          </a:schemeClr>
        </a:solidFill>
        <a:ln w="25400" cap="flat" cmpd="sng" algn="ctr">
          <a:solidFill>
            <a:srgbClr val="000048"/>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48"/>
              </a:solidFill>
              <a:latin typeface="Franklin Gothic Demi Cond" panose="020B0706030402020204" pitchFamily="34" charset="0"/>
            </a:rPr>
            <a:t>Available and affordable energy resources</a:t>
          </a:r>
          <a:endParaRPr lang="en-US" sz="1800" kern="1200" dirty="0">
            <a:solidFill>
              <a:srgbClr val="000048"/>
            </a:solidFill>
            <a:latin typeface="Franklin Gothic Demi Cond" panose="020B0706030402020204" pitchFamily="34" charset="0"/>
          </a:endParaRPr>
        </a:p>
      </dsp:txBody>
      <dsp:txXfrm>
        <a:off x="800801" y="1013132"/>
        <a:ext cx="1379865" cy="13799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8F8A-D45D-450C-967C-1F77D15E8550}">
      <dsp:nvSpPr>
        <dsp:cNvPr id="0" name=""/>
        <dsp:cNvSpPr/>
      </dsp:nvSpPr>
      <dsp:spPr>
        <a:xfrm>
          <a:off x="20684" y="0"/>
          <a:ext cx="745360" cy="243938"/>
        </a:xfrm>
        <a:prstGeom prst="chevron">
          <a:avLst/>
        </a:prstGeom>
        <a:noFill/>
        <a:ln w="25400"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b="1" kern="1200" dirty="0">
            <a:solidFill>
              <a:schemeClr val="bg1"/>
            </a:solidFill>
          </a:endParaRPr>
        </a:p>
      </dsp:txBody>
      <dsp:txXfrm>
        <a:off x="142653" y="0"/>
        <a:ext cx="501422" cy="243938"/>
      </dsp:txXfrm>
    </dsp:sp>
    <dsp:sp modelId="{1E9FDD9B-9D6C-4C4F-A2B9-118B738E40C1}">
      <dsp:nvSpPr>
        <dsp:cNvPr id="0" name=""/>
        <dsp:cNvSpPr/>
      </dsp:nvSpPr>
      <dsp:spPr>
        <a:xfrm>
          <a:off x="671435" y="0"/>
          <a:ext cx="745360" cy="243938"/>
        </a:xfrm>
        <a:prstGeom prst="chevron">
          <a:avLst/>
        </a:prstGeom>
        <a:solidFill>
          <a:srgbClr val="003F6E"/>
        </a:solidFill>
        <a:ln w="25400" cap="flat" cmpd="sng" algn="ctr">
          <a:solidFill>
            <a:srgbClr val="003F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kern="1200" dirty="0">
            <a:solidFill>
              <a:schemeClr val="bg1"/>
            </a:solidFill>
          </a:endParaRPr>
        </a:p>
      </dsp:txBody>
      <dsp:txXfrm>
        <a:off x="793404" y="0"/>
        <a:ext cx="501422" cy="243938"/>
      </dsp:txXfrm>
    </dsp:sp>
    <dsp:sp modelId="{7B44D013-CE83-4284-AB86-20B210FF6925}">
      <dsp:nvSpPr>
        <dsp:cNvPr id="0" name=""/>
        <dsp:cNvSpPr/>
      </dsp:nvSpPr>
      <dsp:spPr>
        <a:xfrm>
          <a:off x="1342871" y="0"/>
          <a:ext cx="745360" cy="243938"/>
        </a:xfrm>
        <a:prstGeom prst="chevron">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1200"/>
            </a:spcAft>
          </a:pPr>
          <a:endParaRPr lang="it-IT" sz="2000" b="1" kern="1200" dirty="0">
            <a:solidFill>
              <a:schemeClr val="bg1"/>
            </a:solidFill>
          </a:endParaRPr>
        </a:p>
      </dsp:txBody>
      <dsp:txXfrm>
        <a:off x="1464840" y="0"/>
        <a:ext cx="501422" cy="24393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8F8A-D45D-450C-967C-1F77D15E8550}">
      <dsp:nvSpPr>
        <dsp:cNvPr id="0" name=""/>
        <dsp:cNvSpPr/>
      </dsp:nvSpPr>
      <dsp:spPr>
        <a:xfrm>
          <a:off x="20684" y="0"/>
          <a:ext cx="745360" cy="243938"/>
        </a:xfrm>
        <a:prstGeom prst="chevron">
          <a:avLst/>
        </a:prstGeom>
        <a:noFill/>
        <a:ln w="25400"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b="1" kern="1200" dirty="0">
            <a:solidFill>
              <a:schemeClr val="bg1"/>
            </a:solidFill>
          </a:endParaRPr>
        </a:p>
      </dsp:txBody>
      <dsp:txXfrm>
        <a:off x="142653" y="0"/>
        <a:ext cx="501422" cy="243938"/>
      </dsp:txXfrm>
    </dsp:sp>
    <dsp:sp modelId="{1E9FDD9B-9D6C-4C4F-A2B9-118B738E40C1}">
      <dsp:nvSpPr>
        <dsp:cNvPr id="0" name=""/>
        <dsp:cNvSpPr/>
      </dsp:nvSpPr>
      <dsp:spPr>
        <a:xfrm>
          <a:off x="671435" y="0"/>
          <a:ext cx="745360" cy="243938"/>
        </a:xfrm>
        <a:prstGeom prst="chevron">
          <a:avLst/>
        </a:prstGeom>
        <a:solidFill>
          <a:srgbClr val="003F6E"/>
        </a:solidFill>
        <a:ln w="25400" cap="flat" cmpd="sng" algn="ctr">
          <a:solidFill>
            <a:srgbClr val="003F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kern="1200" dirty="0">
            <a:solidFill>
              <a:schemeClr val="bg1"/>
            </a:solidFill>
          </a:endParaRPr>
        </a:p>
      </dsp:txBody>
      <dsp:txXfrm>
        <a:off x="793404" y="0"/>
        <a:ext cx="501422" cy="243938"/>
      </dsp:txXfrm>
    </dsp:sp>
    <dsp:sp modelId="{7B44D013-CE83-4284-AB86-20B210FF6925}">
      <dsp:nvSpPr>
        <dsp:cNvPr id="0" name=""/>
        <dsp:cNvSpPr/>
      </dsp:nvSpPr>
      <dsp:spPr>
        <a:xfrm>
          <a:off x="1342871" y="0"/>
          <a:ext cx="745360" cy="243938"/>
        </a:xfrm>
        <a:prstGeom prst="chevron">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1200"/>
            </a:spcAft>
          </a:pPr>
          <a:endParaRPr lang="it-IT" sz="2000" b="1" kern="1200" dirty="0">
            <a:solidFill>
              <a:schemeClr val="bg1"/>
            </a:solidFill>
          </a:endParaRPr>
        </a:p>
      </dsp:txBody>
      <dsp:txXfrm>
        <a:off x="1464840" y="0"/>
        <a:ext cx="501422" cy="24393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8F8A-D45D-450C-967C-1F77D15E8550}">
      <dsp:nvSpPr>
        <dsp:cNvPr id="0" name=""/>
        <dsp:cNvSpPr/>
      </dsp:nvSpPr>
      <dsp:spPr>
        <a:xfrm>
          <a:off x="20684" y="0"/>
          <a:ext cx="745360" cy="243938"/>
        </a:xfrm>
        <a:prstGeom prst="chevron">
          <a:avLst/>
        </a:prstGeom>
        <a:noFill/>
        <a:ln w="25400"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b="1" kern="1200" dirty="0">
            <a:solidFill>
              <a:schemeClr val="bg1"/>
            </a:solidFill>
          </a:endParaRPr>
        </a:p>
      </dsp:txBody>
      <dsp:txXfrm>
        <a:off x="142653" y="0"/>
        <a:ext cx="501422" cy="243938"/>
      </dsp:txXfrm>
    </dsp:sp>
    <dsp:sp modelId="{1E9FDD9B-9D6C-4C4F-A2B9-118B738E40C1}">
      <dsp:nvSpPr>
        <dsp:cNvPr id="0" name=""/>
        <dsp:cNvSpPr/>
      </dsp:nvSpPr>
      <dsp:spPr>
        <a:xfrm>
          <a:off x="671435" y="0"/>
          <a:ext cx="745360" cy="243938"/>
        </a:xfrm>
        <a:prstGeom prst="chevron">
          <a:avLst/>
        </a:prstGeom>
        <a:solidFill>
          <a:srgbClr val="003F6E"/>
        </a:solidFill>
        <a:ln w="25400" cap="flat" cmpd="sng" algn="ctr">
          <a:solidFill>
            <a:srgbClr val="003F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kern="1200" dirty="0">
            <a:solidFill>
              <a:schemeClr val="bg1"/>
            </a:solidFill>
          </a:endParaRPr>
        </a:p>
      </dsp:txBody>
      <dsp:txXfrm>
        <a:off x="793404" y="0"/>
        <a:ext cx="501422" cy="243938"/>
      </dsp:txXfrm>
    </dsp:sp>
    <dsp:sp modelId="{7B44D013-CE83-4284-AB86-20B210FF6925}">
      <dsp:nvSpPr>
        <dsp:cNvPr id="0" name=""/>
        <dsp:cNvSpPr/>
      </dsp:nvSpPr>
      <dsp:spPr>
        <a:xfrm>
          <a:off x="1342871" y="0"/>
          <a:ext cx="745360" cy="243938"/>
        </a:xfrm>
        <a:prstGeom prst="chevron">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1200"/>
            </a:spcAft>
          </a:pPr>
          <a:endParaRPr lang="it-IT" sz="2000" b="1" kern="1200" dirty="0">
            <a:solidFill>
              <a:schemeClr val="bg1"/>
            </a:solidFill>
          </a:endParaRPr>
        </a:p>
      </dsp:txBody>
      <dsp:txXfrm>
        <a:off x="1464840" y="0"/>
        <a:ext cx="501422" cy="24393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8F8A-D45D-450C-967C-1F77D15E8550}">
      <dsp:nvSpPr>
        <dsp:cNvPr id="0" name=""/>
        <dsp:cNvSpPr/>
      </dsp:nvSpPr>
      <dsp:spPr>
        <a:xfrm>
          <a:off x="20684" y="0"/>
          <a:ext cx="745360" cy="243938"/>
        </a:xfrm>
        <a:prstGeom prst="chevron">
          <a:avLst/>
        </a:prstGeom>
        <a:noFill/>
        <a:ln w="25400"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b="1" kern="1200" dirty="0">
            <a:solidFill>
              <a:schemeClr val="bg1"/>
            </a:solidFill>
          </a:endParaRPr>
        </a:p>
      </dsp:txBody>
      <dsp:txXfrm>
        <a:off x="142653" y="0"/>
        <a:ext cx="501422" cy="243938"/>
      </dsp:txXfrm>
    </dsp:sp>
    <dsp:sp modelId="{1E9FDD9B-9D6C-4C4F-A2B9-118B738E40C1}">
      <dsp:nvSpPr>
        <dsp:cNvPr id="0" name=""/>
        <dsp:cNvSpPr/>
      </dsp:nvSpPr>
      <dsp:spPr>
        <a:xfrm>
          <a:off x="671435" y="0"/>
          <a:ext cx="745360" cy="243938"/>
        </a:xfrm>
        <a:prstGeom prst="chevron">
          <a:avLst/>
        </a:prstGeom>
        <a:solidFill>
          <a:srgbClr val="003F6E"/>
        </a:solidFill>
        <a:ln w="25400" cap="flat" cmpd="sng" algn="ctr">
          <a:solidFill>
            <a:srgbClr val="003F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kern="1200" dirty="0">
            <a:solidFill>
              <a:schemeClr val="bg1"/>
            </a:solidFill>
          </a:endParaRPr>
        </a:p>
      </dsp:txBody>
      <dsp:txXfrm>
        <a:off x="793404" y="0"/>
        <a:ext cx="501422" cy="243938"/>
      </dsp:txXfrm>
    </dsp:sp>
    <dsp:sp modelId="{7B44D013-CE83-4284-AB86-20B210FF6925}">
      <dsp:nvSpPr>
        <dsp:cNvPr id="0" name=""/>
        <dsp:cNvSpPr/>
      </dsp:nvSpPr>
      <dsp:spPr>
        <a:xfrm>
          <a:off x="1342871" y="0"/>
          <a:ext cx="745360" cy="243938"/>
        </a:xfrm>
        <a:prstGeom prst="chevron">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1200"/>
            </a:spcAft>
          </a:pPr>
          <a:endParaRPr lang="it-IT" sz="2000" b="1" kern="1200" dirty="0">
            <a:solidFill>
              <a:schemeClr val="bg1"/>
            </a:solidFill>
          </a:endParaRPr>
        </a:p>
      </dsp:txBody>
      <dsp:txXfrm>
        <a:off x="1464840" y="0"/>
        <a:ext cx="501422" cy="24393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8F8A-D45D-450C-967C-1F77D15E8550}">
      <dsp:nvSpPr>
        <dsp:cNvPr id="0" name=""/>
        <dsp:cNvSpPr/>
      </dsp:nvSpPr>
      <dsp:spPr>
        <a:xfrm>
          <a:off x="20684" y="0"/>
          <a:ext cx="745360" cy="243938"/>
        </a:xfrm>
        <a:prstGeom prst="chevron">
          <a:avLst/>
        </a:prstGeom>
        <a:noFill/>
        <a:ln w="25400"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b="1" kern="1200" dirty="0">
            <a:solidFill>
              <a:schemeClr val="bg1"/>
            </a:solidFill>
          </a:endParaRPr>
        </a:p>
      </dsp:txBody>
      <dsp:txXfrm>
        <a:off x="142653" y="0"/>
        <a:ext cx="501422" cy="243938"/>
      </dsp:txXfrm>
    </dsp:sp>
    <dsp:sp modelId="{1E9FDD9B-9D6C-4C4F-A2B9-118B738E40C1}">
      <dsp:nvSpPr>
        <dsp:cNvPr id="0" name=""/>
        <dsp:cNvSpPr/>
      </dsp:nvSpPr>
      <dsp:spPr>
        <a:xfrm>
          <a:off x="671435" y="0"/>
          <a:ext cx="745360" cy="243938"/>
        </a:xfrm>
        <a:prstGeom prst="chevron">
          <a:avLst/>
        </a:prstGeom>
        <a:solidFill>
          <a:srgbClr val="003F6E"/>
        </a:solidFill>
        <a:ln w="25400" cap="flat" cmpd="sng" algn="ctr">
          <a:solidFill>
            <a:srgbClr val="003F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kern="1200" dirty="0">
            <a:solidFill>
              <a:schemeClr val="bg1"/>
            </a:solidFill>
          </a:endParaRPr>
        </a:p>
      </dsp:txBody>
      <dsp:txXfrm>
        <a:off x="793404" y="0"/>
        <a:ext cx="501422" cy="243938"/>
      </dsp:txXfrm>
    </dsp:sp>
    <dsp:sp modelId="{7B44D013-CE83-4284-AB86-20B210FF6925}">
      <dsp:nvSpPr>
        <dsp:cNvPr id="0" name=""/>
        <dsp:cNvSpPr/>
      </dsp:nvSpPr>
      <dsp:spPr>
        <a:xfrm>
          <a:off x="1342871" y="0"/>
          <a:ext cx="745360" cy="243938"/>
        </a:xfrm>
        <a:prstGeom prst="chevron">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1200"/>
            </a:spcAft>
          </a:pPr>
          <a:endParaRPr lang="it-IT" sz="2000" b="1" kern="1200" dirty="0">
            <a:solidFill>
              <a:schemeClr val="bg1"/>
            </a:solidFill>
          </a:endParaRPr>
        </a:p>
      </dsp:txBody>
      <dsp:txXfrm>
        <a:off x="1464840" y="0"/>
        <a:ext cx="501422" cy="24393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8F8A-D45D-450C-967C-1F77D15E8550}">
      <dsp:nvSpPr>
        <dsp:cNvPr id="0" name=""/>
        <dsp:cNvSpPr/>
      </dsp:nvSpPr>
      <dsp:spPr>
        <a:xfrm>
          <a:off x="20684" y="0"/>
          <a:ext cx="745360" cy="243938"/>
        </a:xfrm>
        <a:prstGeom prst="chevron">
          <a:avLst/>
        </a:prstGeom>
        <a:noFill/>
        <a:ln w="25400"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b="1" kern="1200" dirty="0">
            <a:solidFill>
              <a:schemeClr val="bg1"/>
            </a:solidFill>
          </a:endParaRPr>
        </a:p>
      </dsp:txBody>
      <dsp:txXfrm>
        <a:off x="142653" y="0"/>
        <a:ext cx="501422" cy="243938"/>
      </dsp:txXfrm>
    </dsp:sp>
    <dsp:sp modelId="{1E9FDD9B-9D6C-4C4F-A2B9-118B738E40C1}">
      <dsp:nvSpPr>
        <dsp:cNvPr id="0" name=""/>
        <dsp:cNvSpPr/>
      </dsp:nvSpPr>
      <dsp:spPr>
        <a:xfrm>
          <a:off x="671435" y="0"/>
          <a:ext cx="745360" cy="243938"/>
        </a:xfrm>
        <a:prstGeom prst="chevron">
          <a:avLst/>
        </a:prstGeom>
        <a:noFill/>
        <a:ln w="25400" cap="flat" cmpd="sng" algn="ctr">
          <a:solidFill>
            <a:srgbClr val="003F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kern="1200" dirty="0">
            <a:solidFill>
              <a:schemeClr val="bg1"/>
            </a:solidFill>
          </a:endParaRPr>
        </a:p>
      </dsp:txBody>
      <dsp:txXfrm>
        <a:off x="793404" y="0"/>
        <a:ext cx="501422" cy="243938"/>
      </dsp:txXfrm>
    </dsp:sp>
    <dsp:sp modelId="{7B44D013-CE83-4284-AB86-20B210FF6925}">
      <dsp:nvSpPr>
        <dsp:cNvPr id="0" name=""/>
        <dsp:cNvSpPr/>
      </dsp:nvSpPr>
      <dsp:spPr>
        <a:xfrm>
          <a:off x="1329151" y="0"/>
          <a:ext cx="745360" cy="243938"/>
        </a:xfrm>
        <a:prstGeom prst="chevron">
          <a:avLst/>
        </a:prstGeom>
        <a:solidFill>
          <a:schemeClr val="bg1">
            <a:lumMod val="65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1200"/>
            </a:spcAft>
          </a:pPr>
          <a:endParaRPr lang="it-IT" sz="2000" b="1" kern="1200" dirty="0">
            <a:solidFill>
              <a:schemeClr val="bg1"/>
            </a:solidFill>
          </a:endParaRPr>
        </a:p>
      </dsp:txBody>
      <dsp:txXfrm>
        <a:off x="1451120" y="0"/>
        <a:ext cx="501422" cy="243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8F8A-D45D-450C-967C-1F77D15E8550}">
      <dsp:nvSpPr>
        <dsp:cNvPr id="0" name=""/>
        <dsp:cNvSpPr/>
      </dsp:nvSpPr>
      <dsp:spPr>
        <a:xfrm>
          <a:off x="20684" y="0"/>
          <a:ext cx="745360" cy="243938"/>
        </a:xfrm>
        <a:prstGeom prst="chevron">
          <a:avLst/>
        </a:prstGeom>
        <a:solidFill>
          <a:srgbClr val="000048"/>
        </a:solidFill>
        <a:ln w="25400"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b="1" kern="1200" dirty="0">
            <a:solidFill>
              <a:schemeClr val="bg1"/>
            </a:solidFill>
          </a:endParaRPr>
        </a:p>
      </dsp:txBody>
      <dsp:txXfrm>
        <a:off x="142653" y="0"/>
        <a:ext cx="501422" cy="243938"/>
      </dsp:txXfrm>
    </dsp:sp>
    <dsp:sp modelId="{1E9FDD9B-9D6C-4C4F-A2B9-118B738E40C1}">
      <dsp:nvSpPr>
        <dsp:cNvPr id="0" name=""/>
        <dsp:cNvSpPr/>
      </dsp:nvSpPr>
      <dsp:spPr>
        <a:xfrm>
          <a:off x="671435" y="0"/>
          <a:ext cx="745360" cy="243938"/>
        </a:xfrm>
        <a:prstGeom prst="chevron">
          <a:avLst/>
        </a:prstGeom>
        <a:noFill/>
        <a:ln w="25400" cap="flat" cmpd="sng" algn="ctr">
          <a:solidFill>
            <a:srgbClr val="003F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kern="1200" dirty="0">
            <a:solidFill>
              <a:schemeClr val="bg1"/>
            </a:solidFill>
          </a:endParaRPr>
        </a:p>
      </dsp:txBody>
      <dsp:txXfrm>
        <a:off x="793404" y="0"/>
        <a:ext cx="501422" cy="243938"/>
      </dsp:txXfrm>
    </dsp:sp>
    <dsp:sp modelId="{7B44D013-CE83-4284-AB86-20B210FF6925}">
      <dsp:nvSpPr>
        <dsp:cNvPr id="0" name=""/>
        <dsp:cNvSpPr/>
      </dsp:nvSpPr>
      <dsp:spPr>
        <a:xfrm>
          <a:off x="1329151" y="0"/>
          <a:ext cx="745360" cy="243938"/>
        </a:xfrm>
        <a:prstGeom prst="chevron">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1200"/>
            </a:spcAft>
          </a:pPr>
          <a:endParaRPr lang="it-IT" sz="2000" b="1" kern="1200" dirty="0">
            <a:solidFill>
              <a:schemeClr val="bg1"/>
            </a:solidFill>
          </a:endParaRPr>
        </a:p>
      </dsp:txBody>
      <dsp:txXfrm>
        <a:off x="1451120" y="0"/>
        <a:ext cx="501422" cy="24393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8F8A-D45D-450C-967C-1F77D15E8550}">
      <dsp:nvSpPr>
        <dsp:cNvPr id="0" name=""/>
        <dsp:cNvSpPr/>
      </dsp:nvSpPr>
      <dsp:spPr>
        <a:xfrm>
          <a:off x="20684" y="0"/>
          <a:ext cx="745360" cy="243938"/>
        </a:xfrm>
        <a:prstGeom prst="chevron">
          <a:avLst/>
        </a:prstGeom>
        <a:noFill/>
        <a:ln w="25400"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b="1" kern="1200" dirty="0">
            <a:solidFill>
              <a:schemeClr val="bg1"/>
            </a:solidFill>
          </a:endParaRPr>
        </a:p>
      </dsp:txBody>
      <dsp:txXfrm>
        <a:off x="142653" y="0"/>
        <a:ext cx="501422" cy="243938"/>
      </dsp:txXfrm>
    </dsp:sp>
    <dsp:sp modelId="{1E9FDD9B-9D6C-4C4F-A2B9-118B738E40C1}">
      <dsp:nvSpPr>
        <dsp:cNvPr id="0" name=""/>
        <dsp:cNvSpPr/>
      </dsp:nvSpPr>
      <dsp:spPr>
        <a:xfrm>
          <a:off x="671435" y="0"/>
          <a:ext cx="745360" cy="243938"/>
        </a:xfrm>
        <a:prstGeom prst="chevron">
          <a:avLst/>
        </a:prstGeom>
        <a:noFill/>
        <a:ln w="25400" cap="flat" cmpd="sng" algn="ctr">
          <a:solidFill>
            <a:srgbClr val="003F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kern="1200" dirty="0">
            <a:solidFill>
              <a:schemeClr val="bg1"/>
            </a:solidFill>
          </a:endParaRPr>
        </a:p>
      </dsp:txBody>
      <dsp:txXfrm>
        <a:off x="793404" y="0"/>
        <a:ext cx="501422" cy="243938"/>
      </dsp:txXfrm>
    </dsp:sp>
    <dsp:sp modelId="{7B44D013-CE83-4284-AB86-20B210FF6925}">
      <dsp:nvSpPr>
        <dsp:cNvPr id="0" name=""/>
        <dsp:cNvSpPr/>
      </dsp:nvSpPr>
      <dsp:spPr>
        <a:xfrm>
          <a:off x="1329151" y="0"/>
          <a:ext cx="745360" cy="243938"/>
        </a:xfrm>
        <a:prstGeom prst="chevron">
          <a:avLst/>
        </a:prstGeom>
        <a:solidFill>
          <a:schemeClr val="bg1">
            <a:lumMod val="65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1200"/>
            </a:spcAft>
          </a:pPr>
          <a:endParaRPr lang="it-IT" sz="2000" b="1" kern="1200" dirty="0">
            <a:solidFill>
              <a:schemeClr val="bg1"/>
            </a:solidFill>
          </a:endParaRPr>
        </a:p>
      </dsp:txBody>
      <dsp:txXfrm>
        <a:off x="1451120" y="0"/>
        <a:ext cx="501422" cy="24393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8F8A-D45D-450C-967C-1F77D15E8550}">
      <dsp:nvSpPr>
        <dsp:cNvPr id="0" name=""/>
        <dsp:cNvSpPr/>
      </dsp:nvSpPr>
      <dsp:spPr>
        <a:xfrm>
          <a:off x="20684" y="0"/>
          <a:ext cx="745360" cy="243938"/>
        </a:xfrm>
        <a:prstGeom prst="chevron">
          <a:avLst/>
        </a:prstGeom>
        <a:noFill/>
        <a:ln w="25400"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b="1" kern="1200" dirty="0">
            <a:solidFill>
              <a:schemeClr val="bg1"/>
            </a:solidFill>
          </a:endParaRPr>
        </a:p>
      </dsp:txBody>
      <dsp:txXfrm>
        <a:off x="142653" y="0"/>
        <a:ext cx="501422" cy="243938"/>
      </dsp:txXfrm>
    </dsp:sp>
    <dsp:sp modelId="{1E9FDD9B-9D6C-4C4F-A2B9-118B738E40C1}">
      <dsp:nvSpPr>
        <dsp:cNvPr id="0" name=""/>
        <dsp:cNvSpPr/>
      </dsp:nvSpPr>
      <dsp:spPr>
        <a:xfrm>
          <a:off x="671435" y="0"/>
          <a:ext cx="745360" cy="243938"/>
        </a:xfrm>
        <a:prstGeom prst="chevron">
          <a:avLst/>
        </a:prstGeom>
        <a:noFill/>
        <a:ln w="25400" cap="flat" cmpd="sng" algn="ctr">
          <a:solidFill>
            <a:srgbClr val="003F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kern="1200" dirty="0">
            <a:solidFill>
              <a:schemeClr val="bg1"/>
            </a:solidFill>
          </a:endParaRPr>
        </a:p>
      </dsp:txBody>
      <dsp:txXfrm>
        <a:off x="793404" y="0"/>
        <a:ext cx="501422" cy="243938"/>
      </dsp:txXfrm>
    </dsp:sp>
    <dsp:sp modelId="{7B44D013-CE83-4284-AB86-20B210FF6925}">
      <dsp:nvSpPr>
        <dsp:cNvPr id="0" name=""/>
        <dsp:cNvSpPr/>
      </dsp:nvSpPr>
      <dsp:spPr>
        <a:xfrm>
          <a:off x="1329151" y="0"/>
          <a:ext cx="745360" cy="243938"/>
        </a:xfrm>
        <a:prstGeom prst="chevron">
          <a:avLst/>
        </a:prstGeom>
        <a:solidFill>
          <a:schemeClr val="bg1">
            <a:lumMod val="65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1200"/>
            </a:spcAft>
          </a:pPr>
          <a:endParaRPr lang="it-IT" sz="2000" b="1" kern="1200" dirty="0">
            <a:solidFill>
              <a:schemeClr val="bg1"/>
            </a:solidFill>
          </a:endParaRPr>
        </a:p>
      </dsp:txBody>
      <dsp:txXfrm>
        <a:off x="1451120" y="0"/>
        <a:ext cx="501422" cy="24393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8F8A-D45D-450C-967C-1F77D15E8550}">
      <dsp:nvSpPr>
        <dsp:cNvPr id="0" name=""/>
        <dsp:cNvSpPr/>
      </dsp:nvSpPr>
      <dsp:spPr>
        <a:xfrm>
          <a:off x="20684" y="0"/>
          <a:ext cx="745360" cy="243938"/>
        </a:xfrm>
        <a:prstGeom prst="chevron">
          <a:avLst/>
        </a:prstGeom>
        <a:noFill/>
        <a:ln w="25400"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b="1" kern="1200" dirty="0">
            <a:solidFill>
              <a:schemeClr val="bg1"/>
            </a:solidFill>
          </a:endParaRPr>
        </a:p>
      </dsp:txBody>
      <dsp:txXfrm>
        <a:off x="142653" y="0"/>
        <a:ext cx="501422" cy="243938"/>
      </dsp:txXfrm>
    </dsp:sp>
    <dsp:sp modelId="{1E9FDD9B-9D6C-4C4F-A2B9-118B738E40C1}">
      <dsp:nvSpPr>
        <dsp:cNvPr id="0" name=""/>
        <dsp:cNvSpPr/>
      </dsp:nvSpPr>
      <dsp:spPr>
        <a:xfrm>
          <a:off x="671435" y="0"/>
          <a:ext cx="745360" cy="243938"/>
        </a:xfrm>
        <a:prstGeom prst="chevron">
          <a:avLst/>
        </a:prstGeom>
        <a:noFill/>
        <a:ln w="25400" cap="flat" cmpd="sng" algn="ctr">
          <a:solidFill>
            <a:srgbClr val="003F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kern="1200" dirty="0">
            <a:solidFill>
              <a:schemeClr val="bg1"/>
            </a:solidFill>
          </a:endParaRPr>
        </a:p>
      </dsp:txBody>
      <dsp:txXfrm>
        <a:off x="793404" y="0"/>
        <a:ext cx="501422" cy="243938"/>
      </dsp:txXfrm>
    </dsp:sp>
    <dsp:sp modelId="{7B44D013-CE83-4284-AB86-20B210FF6925}">
      <dsp:nvSpPr>
        <dsp:cNvPr id="0" name=""/>
        <dsp:cNvSpPr/>
      </dsp:nvSpPr>
      <dsp:spPr>
        <a:xfrm>
          <a:off x="1329151" y="0"/>
          <a:ext cx="745360" cy="243938"/>
        </a:xfrm>
        <a:prstGeom prst="chevron">
          <a:avLst/>
        </a:prstGeom>
        <a:solidFill>
          <a:schemeClr val="bg1">
            <a:lumMod val="65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1200"/>
            </a:spcAft>
          </a:pPr>
          <a:endParaRPr lang="it-IT" sz="2000" b="1" kern="1200" dirty="0">
            <a:solidFill>
              <a:schemeClr val="bg1"/>
            </a:solidFill>
          </a:endParaRPr>
        </a:p>
      </dsp:txBody>
      <dsp:txXfrm>
        <a:off x="1451120" y="0"/>
        <a:ext cx="501422" cy="24393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58F38-05A4-45D4-80E8-548D54B4FF5A}">
      <dsp:nvSpPr>
        <dsp:cNvPr id="0" name=""/>
        <dsp:cNvSpPr/>
      </dsp:nvSpPr>
      <dsp:spPr>
        <a:xfrm>
          <a:off x="10329" y="114696"/>
          <a:ext cx="1611214" cy="1611214"/>
        </a:xfrm>
        <a:prstGeom prst="ellipse">
          <a:avLst/>
        </a:prstGeom>
        <a:solidFill>
          <a:srgbClr val="00B05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Reduction in the use of wood biomass</a:t>
          </a:r>
          <a:endParaRPr lang="en-US" sz="1400" b="0" kern="1200" dirty="0">
            <a:latin typeface="Franklin Gothic Demi Cond" panose="020B0706030402020204" pitchFamily="34" charset="0"/>
          </a:endParaRPr>
        </a:p>
      </dsp:txBody>
      <dsp:txXfrm>
        <a:off x="246286" y="350653"/>
        <a:ext cx="1139300" cy="1139300"/>
      </dsp:txXfrm>
    </dsp:sp>
    <dsp:sp modelId="{06EC049D-CC35-44F7-A4B5-7786DA257AEB}">
      <dsp:nvSpPr>
        <dsp:cNvPr id="0" name=""/>
        <dsp:cNvSpPr/>
      </dsp:nvSpPr>
      <dsp:spPr>
        <a:xfrm>
          <a:off x="1289797" y="126151"/>
          <a:ext cx="1611214" cy="1611214"/>
        </a:xfrm>
        <a:prstGeom prst="ellipse">
          <a:avLst/>
        </a:prstGeom>
        <a:solidFill>
          <a:srgbClr val="CC27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Investments</a:t>
          </a:r>
          <a:endParaRPr lang="en-US" sz="1400" b="0" kern="1200" dirty="0">
            <a:latin typeface="Franklin Gothic Demi Cond" panose="020B0706030402020204" pitchFamily="34" charset="0"/>
          </a:endParaRPr>
        </a:p>
      </dsp:txBody>
      <dsp:txXfrm>
        <a:off x="1525754" y="362108"/>
        <a:ext cx="1139300" cy="1139300"/>
      </dsp:txXfrm>
    </dsp:sp>
    <dsp:sp modelId="{EF4D3E66-F866-4610-B7F9-92B37BB1E6C1}">
      <dsp:nvSpPr>
        <dsp:cNvPr id="0" name=""/>
        <dsp:cNvSpPr/>
      </dsp:nvSpPr>
      <dsp:spPr>
        <a:xfrm>
          <a:off x="2578768" y="126151"/>
          <a:ext cx="1611214" cy="1611214"/>
        </a:xfrm>
        <a:prstGeom prst="ellipse">
          <a:avLst/>
        </a:prstGeom>
        <a:solidFill>
          <a:srgbClr val="CC27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Money savings for the supply of wood </a:t>
          </a:r>
          <a:endParaRPr lang="en-US" sz="1400" b="0" kern="1200" dirty="0">
            <a:latin typeface="Franklin Gothic Demi Cond" panose="020B0706030402020204" pitchFamily="34" charset="0"/>
          </a:endParaRPr>
        </a:p>
      </dsp:txBody>
      <dsp:txXfrm>
        <a:off x="2814725" y="362108"/>
        <a:ext cx="1139300" cy="1139300"/>
      </dsp:txXfrm>
    </dsp:sp>
    <dsp:sp modelId="{401FF556-925D-4A41-8B1C-18AEBBE6A871}">
      <dsp:nvSpPr>
        <dsp:cNvPr id="0" name=""/>
        <dsp:cNvSpPr/>
      </dsp:nvSpPr>
      <dsp:spPr>
        <a:xfrm>
          <a:off x="3867740" y="126151"/>
          <a:ext cx="1611214" cy="1611214"/>
        </a:xfrm>
        <a:prstGeom prst="ellipse">
          <a:avLst/>
        </a:prstGeom>
        <a:solidFill>
          <a:srgbClr val="CC27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Cost of electricity</a:t>
          </a:r>
          <a:endParaRPr lang="en-US" sz="1400" b="0" kern="1200" dirty="0">
            <a:latin typeface="Franklin Gothic Demi Cond" panose="020B0706030402020204" pitchFamily="34" charset="0"/>
          </a:endParaRPr>
        </a:p>
      </dsp:txBody>
      <dsp:txXfrm>
        <a:off x="4103697" y="362108"/>
        <a:ext cx="1139300" cy="1139300"/>
      </dsp:txXfrm>
    </dsp:sp>
    <dsp:sp modelId="{8C788C17-F323-45CC-88CF-1F53517A4392}">
      <dsp:nvSpPr>
        <dsp:cNvPr id="0" name=""/>
        <dsp:cNvSpPr/>
      </dsp:nvSpPr>
      <dsp:spPr>
        <a:xfrm>
          <a:off x="5156711" y="126151"/>
          <a:ext cx="1611214" cy="1611214"/>
        </a:xfrm>
        <a:prstGeom prst="ellipse">
          <a:avLst/>
        </a:prstGeom>
        <a:solidFill>
          <a:srgbClr val="FFC0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Creation of Capacity Building and dissemination of new technical know how</a:t>
          </a:r>
          <a:endParaRPr lang="en-US" sz="1400" b="0" kern="1200" dirty="0">
            <a:latin typeface="Franklin Gothic Demi Cond" panose="020B0706030402020204" pitchFamily="34" charset="0"/>
          </a:endParaRPr>
        </a:p>
      </dsp:txBody>
      <dsp:txXfrm>
        <a:off x="5392668" y="362108"/>
        <a:ext cx="1139300" cy="11393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58F38-05A4-45D4-80E8-548D54B4FF5A}">
      <dsp:nvSpPr>
        <dsp:cNvPr id="0" name=""/>
        <dsp:cNvSpPr/>
      </dsp:nvSpPr>
      <dsp:spPr>
        <a:xfrm>
          <a:off x="10358" y="204482"/>
          <a:ext cx="1615833" cy="1615833"/>
        </a:xfrm>
        <a:prstGeom prst="ellipse">
          <a:avLst/>
        </a:prstGeom>
        <a:solidFill>
          <a:srgbClr val="00B05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25" tIns="17780" rIns="88925"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Reduction in the use of wood biomass</a:t>
          </a:r>
          <a:endParaRPr lang="en-US" sz="1400" b="0" kern="1200" dirty="0">
            <a:latin typeface="Franklin Gothic Demi Cond" panose="020B0706030402020204" pitchFamily="34" charset="0"/>
          </a:endParaRPr>
        </a:p>
      </dsp:txBody>
      <dsp:txXfrm>
        <a:off x="246991" y="441115"/>
        <a:ext cx="1142567" cy="1142567"/>
      </dsp:txXfrm>
    </dsp:sp>
    <dsp:sp modelId="{06EC049D-CC35-44F7-A4B5-7786DA257AEB}">
      <dsp:nvSpPr>
        <dsp:cNvPr id="0" name=""/>
        <dsp:cNvSpPr/>
      </dsp:nvSpPr>
      <dsp:spPr>
        <a:xfrm>
          <a:off x="1293495" y="215971"/>
          <a:ext cx="1615833" cy="1615833"/>
        </a:xfrm>
        <a:prstGeom prst="ellipse">
          <a:avLst/>
        </a:prstGeom>
        <a:solidFill>
          <a:srgbClr val="CC27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25" tIns="17780" rIns="88925"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Investments</a:t>
          </a:r>
          <a:endParaRPr lang="en-US" sz="1400" b="0" kern="1200" dirty="0">
            <a:latin typeface="Franklin Gothic Demi Cond" panose="020B0706030402020204" pitchFamily="34" charset="0"/>
          </a:endParaRPr>
        </a:p>
      </dsp:txBody>
      <dsp:txXfrm>
        <a:off x="1530128" y="452604"/>
        <a:ext cx="1142567" cy="1142567"/>
      </dsp:txXfrm>
    </dsp:sp>
    <dsp:sp modelId="{EF4D3E66-F866-4610-B7F9-92B37BB1E6C1}">
      <dsp:nvSpPr>
        <dsp:cNvPr id="0" name=""/>
        <dsp:cNvSpPr/>
      </dsp:nvSpPr>
      <dsp:spPr>
        <a:xfrm>
          <a:off x="2586162" y="215971"/>
          <a:ext cx="1615833" cy="1615833"/>
        </a:xfrm>
        <a:prstGeom prst="ellipse">
          <a:avLst/>
        </a:prstGeom>
        <a:solidFill>
          <a:srgbClr val="CC27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25" tIns="17780" rIns="88925"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Money savings for the supply of wood </a:t>
          </a:r>
          <a:endParaRPr lang="en-US" sz="1400" b="0" kern="1200" dirty="0">
            <a:latin typeface="Franklin Gothic Demi Cond" panose="020B0706030402020204" pitchFamily="34" charset="0"/>
          </a:endParaRPr>
        </a:p>
      </dsp:txBody>
      <dsp:txXfrm>
        <a:off x="2822795" y="452604"/>
        <a:ext cx="1142567" cy="1142567"/>
      </dsp:txXfrm>
    </dsp:sp>
    <dsp:sp modelId="{401FF556-925D-4A41-8B1C-18AEBBE6A871}">
      <dsp:nvSpPr>
        <dsp:cNvPr id="0" name=""/>
        <dsp:cNvSpPr/>
      </dsp:nvSpPr>
      <dsp:spPr>
        <a:xfrm>
          <a:off x="3878829" y="215971"/>
          <a:ext cx="1615833" cy="1615833"/>
        </a:xfrm>
        <a:prstGeom prst="ellipse">
          <a:avLst/>
        </a:prstGeom>
        <a:solidFill>
          <a:srgbClr val="CC27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25" tIns="17780" rIns="88925"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Cost of electricity</a:t>
          </a:r>
          <a:endParaRPr lang="en-US" sz="1400" b="0" kern="1200" dirty="0">
            <a:latin typeface="Franklin Gothic Demi Cond" panose="020B0706030402020204" pitchFamily="34" charset="0"/>
          </a:endParaRPr>
        </a:p>
      </dsp:txBody>
      <dsp:txXfrm>
        <a:off x="4115462" y="452604"/>
        <a:ext cx="1142567" cy="1142567"/>
      </dsp:txXfrm>
    </dsp:sp>
    <dsp:sp modelId="{8C788C17-F323-45CC-88CF-1F53517A4392}">
      <dsp:nvSpPr>
        <dsp:cNvPr id="0" name=""/>
        <dsp:cNvSpPr/>
      </dsp:nvSpPr>
      <dsp:spPr>
        <a:xfrm>
          <a:off x="5171496" y="215971"/>
          <a:ext cx="1615833" cy="1615833"/>
        </a:xfrm>
        <a:prstGeom prst="ellipse">
          <a:avLst/>
        </a:prstGeom>
        <a:solidFill>
          <a:srgbClr val="F2F2F2"/>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25" tIns="17780" rIns="88925" bIns="1778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C0C0C0"/>
              </a:solidFill>
              <a:latin typeface="Franklin Gothic Demi Cond" panose="020B0706030402020204" pitchFamily="34" charset="0"/>
            </a:rPr>
            <a:t>Creation of Capacity Building and dissemination of new technical know how</a:t>
          </a:r>
          <a:endParaRPr lang="en-US" sz="1400" b="0" kern="1200" dirty="0">
            <a:solidFill>
              <a:srgbClr val="C0C0C0"/>
            </a:solidFill>
            <a:latin typeface="Franklin Gothic Demi Cond" panose="020B0706030402020204" pitchFamily="34" charset="0"/>
          </a:endParaRPr>
        </a:p>
      </dsp:txBody>
      <dsp:txXfrm>
        <a:off x="5408129" y="452604"/>
        <a:ext cx="1142567" cy="114256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58F38-05A4-45D4-80E8-548D54B4FF5A}">
      <dsp:nvSpPr>
        <dsp:cNvPr id="0" name=""/>
        <dsp:cNvSpPr/>
      </dsp:nvSpPr>
      <dsp:spPr>
        <a:xfrm>
          <a:off x="10329" y="327413"/>
          <a:ext cx="1611214" cy="1611214"/>
        </a:xfrm>
        <a:prstGeom prst="ellipse">
          <a:avLst/>
        </a:prstGeom>
        <a:solidFill>
          <a:srgbClr val="00B05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Reduction in the use of wood biomass</a:t>
          </a:r>
          <a:endParaRPr lang="en-US" sz="1400" b="0" kern="1200" dirty="0">
            <a:latin typeface="Franklin Gothic Demi Cond" panose="020B0706030402020204" pitchFamily="34" charset="0"/>
          </a:endParaRPr>
        </a:p>
      </dsp:txBody>
      <dsp:txXfrm>
        <a:off x="246286" y="563370"/>
        <a:ext cx="1139300" cy="1139300"/>
      </dsp:txXfrm>
    </dsp:sp>
    <dsp:sp modelId="{06EC049D-CC35-44F7-A4B5-7786DA257AEB}">
      <dsp:nvSpPr>
        <dsp:cNvPr id="0" name=""/>
        <dsp:cNvSpPr/>
      </dsp:nvSpPr>
      <dsp:spPr>
        <a:xfrm>
          <a:off x="1289797" y="338868"/>
          <a:ext cx="1611214" cy="1611214"/>
        </a:xfrm>
        <a:prstGeom prst="ellipse">
          <a:avLst/>
        </a:prstGeom>
        <a:solidFill>
          <a:srgbClr val="CC27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Investments</a:t>
          </a:r>
          <a:endParaRPr lang="en-US" sz="1200" b="0" kern="1200" dirty="0">
            <a:latin typeface="Franklin Gothic Demi Cond" panose="020B0706030402020204" pitchFamily="34" charset="0"/>
          </a:endParaRPr>
        </a:p>
      </dsp:txBody>
      <dsp:txXfrm>
        <a:off x="1525754" y="574825"/>
        <a:ext cx="1139300" cy="1139300"/>
      </dsp:txXfrm>
    </dsp:sp>
    <dsp:sp modelId="{EF4D3E66-F866-4610-B7F9-92B37BB1E6C1}">
      <dsp:nvSpPr>
        <dsp:cNvPr id="0" name=""/>
        <dsp:cNvSpPr/>
      </dsp:nvSpPr>
      <dsp:spPr>
        <a:xfrm>
          <a:off x="2578768" y="338868"/>
          <a:ext cx="1611214" cy="1611214"/>
        </a:xfrm>
        <a:prstGeom prst="ellipse">
          <a:avLst/>
        </a:prstGeom>
        <a:solidFill>
          <a:srgbClr val="CC27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Money savings for the supply of wood </a:t>
          </a:r>
          <a:endParaRPr lang="en-US" sz="1400" b="0" kern="1200" dirty="0">
            <a:latin typeface="Franklin Gothic Demi Cond" panose="020B0706030402020204" pitchFamily="34" charset="0"/>
          </a:endParaRPr>
        </a:p>
      </dsp:txBody>
      <dsp:txXfrm>
        <a:off x="2814725" y="574825"/>
        <a:ext cx="1139300" cy="1139300"/>
      </dsp:txXfrm>
    </dsp:sp>
    <dsp:sp modelId="{401FF556-925D-4A41-8B1C-18AEBBE6A871}">
      <dsp:nvSpPr>
        <dsp:cNvPr id="0" name=""/>
        <dsp:cNvSpPr/>
      </dsp:nvSpPr>
      <dsp:spPr>
        <a:xfrm>
          <a:off x="3867740" y="319018"/>
          <a:ext cx="1611214" cy="1611214"/>
        </a:xfrm>
        <a:prstGeom prst="ellipse">
          <a:avLst/>
        </a:prstGeom>
        <a:solidFill>
          <a:srgbClr val="F2F2F2"/>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C0C0C0"/>
              </a:solidFill>
              <a:latin typeface="Franklin Gothic Demi Cond" panose="020B0706030402020204" pitchFamily="34" charset="0"/>
            </a:rPr>
            <a:t>Cost of electricity</a:t>
          </a:r>
          <a:endParaRPr lang="en-US" sz="1400" b="0" kern="1200" dirty="0">
            <a:solidFill>
              <a:srgbClr val="C0C0C0"/>
            </a:solidFill>
            <a:latin typeface="Franklin Gothic Demi Cond" panose="020B0706030402020204" pitchFamily="34" charset="0"/>
          </a:endParaRPr>
        </a:p>
      </dsp:txBody>
      <dsp:txXfrm>
        <a:off x="4103697" y="554975"/>
        <a:ext cx="1139300" cy="1139300"/>
      </dsp:txXfrm>
    </dsp:sp>
    <dsp:sp modelId="{8C788C17-F323-45CC-88CF-1F53517A4392}">
      <dsp:nvSpPr>
        <dsp:cNvPr id="0" name=""/>
        <dsp:cNvSpPr/>
      </dsp:nvSpPr>
      <dsp:spPr>
        <a:xfrm>
          <a:off x="5156711" y="338868"/>
          <a:ext cx="1611214" cy="1611214"/>
        </a:xfrm>
        <a:prstGeom prst="ellipse">
          <a:avLst/>
        </a:prstGeom>
        <a:solidFill>
          <a:srgbClr val="F2F2F2"/>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5240" rIns="88670" bIns="15240" numCol="1" spcCol="1270" anchor="ctr" anchorCtr="0">
          <a:noAutofit/>
        </a:bodyPr>
        <a:lstStyle/>
        <a:p>
          <a:pPr lvl="0" algn="ctr" defTabSz="533400">
            <a:lnSpc>
              <a:spcPct val="90000"/>
            </a:lnSpc>
            <a:spcBef>
              <a:spcPct val="0"/>
            </a:spcBef>
            <a:spcAft>
              <a:spcPct val="35000"/>
            </a:spcAft>
          </a:pPr>
          <a:r>
            <a:rPr lang="en-US" sz="1200" b="0" kern="1200" dirty="0" smtClean="0">
              <a:solidFill>
                <a:srgbClr val="C0C0C0"/>
              </a:solidFill>
              <a:latin typeface="Franklin Gothic Demi Cond" panose="020B0706030402020204" pitchFamily="34" charset="0"/>
            </a:rPr>
            <a:t>Creation of </a:t>
          </a:r>
          <a:r>
            <a:rPr lang="en-US" sz="1400" b="0" kern="1200" dirty="0" smtClean="0">
              <a:solidFill>
                <a:srgbClr val="C0C0C0"/>
              </a:solidFill>
              <a:latin typeface="Franklin Gothic Demi Cond" panose="020B0706030402020204" pitchFamily="34" charset="0"/>
            </a:rPr>
            <a:t>Capacity</a:t>
          </a:r>
          <a:r>
            <a:rPr lang="en-US" sz="1200" b="0" kern="1200" dirty="0" smtClean="0">
              <a:solidFill>
                <a:srgbClr val="C0C0C0"/>
              </a:solidFill>
              <a:latin typeface="Franklin Gothic Demi Cond" panose="020B0706030402020204" pitchFamily="34" charset="0"/>
            </a:rPr>
            <a:t> Building and dissemination of new technical know how</a:t>
          </a:r>
          <a:endParaRPr lang="en-US" sz="1200" b="0" kern="1200" dirty="0">
            <a:solidFill>
              <a:srgbClr val="C0C0C0"/>
            </a:solidFill>
            <a:latin typeface="Franklin Gothic Demi Cond" panose="020B0706030402020204" pitchFamily="34" charset="0"/>
          </a:endParaRPr>
        </a:p>
      </dsp:txBody>
      <dsp:txXfrm>
        <a:off x="5392668" y="574825"/>
        <a:ext cx="1139300" cy="11393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8F8A-D45D-450C-967C-1F77D15E8550}">
      <dsp:nvSpPr>
        <dsp:cNvPr id="0" name=""/>
        <dsp:cNvSpPr/>
      </dsp:nvSpPr>
      <dsp:spPr>
        <a:xfrm>
          <a:off x="20684" y="0"/>
          <a:ext cx="745360" cy="243938"/>
        </a:xfrm>
        <a:prstGeom prst="chevron">
          <a:avLst/>
        </a:prstGeom>
        <a:noFill/>
        <a:ln w="25400"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b="1" kern="1200" dirty="0">
            <a:solidFill>
              <a:schemeClr val="bg1"/>
            </a:solidFill>
          </a:endParaRPr>
        </a:p>
      </dsp:txBody>
      <dsp:txXfrm>
        <a:off x="142653" y="0"/>
        <a:ext cx="501422" cy="243938"/>
      </dsp:txXfrm>
    </dsp:sp>
    <dsp:sp modelId="{1E9FDD9B-9D6C-4C4F-A2B9-118B738E40C1}">
      <dsp:nvSpPr>
        <dsp:cNvPr id="0" name=""/>
        <dsp:cNvSpPr/>
      </dsp:nvSpPr>
      <dsp:spPr>
        <a:xfrm>
          <a:off x="671435" y="0"/>
          <a:ext cx="745360" cy="243938"/>
        </a:xfrm>
        <a:prstGeom prst="chevron">
          <a:avLst/>
        </a:prstGeom>
        <a:noFill/>
        <a:ln w="25400" cap="flat" cmpd="sng" algn="ctr">
          <a:solidFill>
            <a:srgbClr val="003F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kern="1200" dirty="0">
            <a:solidFill>
              <a:schemeClr val="bg1"/>
            </a:solidFill>
          </a:endParaRPr>
        </a:p>
      </dsp:txBody>
      <dsp:txXfrm>
        <a:off x="793404" y="0"/>
        <a:ext cx="501422" cy="243938"/>
      </dsp:txXfrm>
    </dsp:sp>
    <dsp:sp modelId="{7B44D013-CE83-4284-AB86-20B210FF6925}">
      <dsp:nvSpPr>
        <dsp:cNvPr id="0" name=""/>
        <dsp:cNvSpPr/>
      </dsp:nvSpPr>
      <dsp:spPr>
        <a:xfrm>
          <a:off x="1329151" y="0"/>
          <a:ext cx="745360" cy="243938"/>
        </a:xfrm>
        <a:prstGeom prst="chevron">
          <a:avLst/>
        </a:prstGeom>
        <a:solidFill>
          <a:schemeClr val="bg1">
            <a:lumMod val="65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1200"/>
            </a:spcAft>
          </a:pPr>
          <a:endParaRPr lang="it-IT" sz="2000" b="1" kern="1200" dirty="0">
            <a:solidFill>
              <a:schemeClr val="bg1"/>
            </a:solidFill>
          </a:endParaRPr>
        </a:p>
      </dsp:txBody>
      <dsp:txXfrm>
        <a:off x="1451120" y="0"/>
        <a:ext cx="501422" cy="24393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8F8A-D45D-450C-967C-1F77D15E8550}">
      <dsp:nvSpPr>
        <dsp:cNvPr id="0" name=""/>
        <dsp:cNvSpPr/>
      </dsp:nvSpPr>
      <dsp:spPr>
        <a:xfrm>
          <a:off x="20684" y="0"/>
          <a:ext cx="745360" cy="243938"/>
        </a:xfrm>
        <a:prstGeom prst="chevron">
          <a:avLst/>
        </a:prstGeom>
        <a:noFill/>
        <a:ln w="25400"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b="1" kern="1200" dirty="0">
            <a:solidFill>
              <a:schemeClr val="bg1"/>
            </a:solidFill>
          </a:endParaRPr>
        </a:p>
      </dsp:txBody>
      <dsp:txXfrm>
        <a:off x="142653" y="0"/>
        <a:ext cx="501422" cy="243938"/>
      </dsp:txXfrm>
    </dsp:sp>
    <dsp:sp modelId="{1E9FDD9B-9D6C-4C4F-A2B9-118B738E40C1}">
      <dsp:nvSpPr>
        <dsp:cNvPr id="0" name=""/>
        <dsp:cNvSpPr/>
      </dsp:nvSpPr>
      <dsp:spPr>
        <a:xfrm>
          <a:off x="671435" y="0"/>
          <a:ext cx="745360" cy="243938"/>
        </a:xfrm>
        <a:prstGeom prst="chevron">
          <a:avLst/>
        </a:prstGeom>
        <a:noFill/>
        <a:ln w="25400" cap="flat" cmpd="sng" algn="ctr">
          <a:solidFill>
            <a:srgbClr val="003F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kern="1200" dirty="0">
            <a:solidFill>
              <a:schemeClr val="bg1"/>
            </a:solidFill>
          </a:endParaRPr>
        </a:p>
      </dsp:txBody>
      <dsp:txXfrm>
        <a:off x="793404" y="0"/>
        <a:ext cx="501422" cy="243938"/>
      </dsp:txXfrm>
    </dsp:sp>
    <dsp:sp modelId="{7B44D013-CE83-4284-AB86-20B210FF6925}">
      <dsp:nvSpPr>
        <dsp:cNvPr id="0" name=""/>
        <dsp:cNvSpPr/>
      </dsp:nvSpPr>
      <dsp:spPr>
        <a:xfrm>
          <a:off x="1329151" y="0"/>
          <a:ext cx="745360" cy="243938"/>
        </a:xfrm>
        <a:prstGeom prst="chevron">
          <a:avLst/>
        </a:prstGeom>
        <a:solidFill>
          <a:schemeClr val="bg1">
            <a:lumMod val="65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1200"/>
            </a:spcAft>
          </a:pPr>
          <a:endParaRPr lang="it-IT" sz="2000" b="1" kern="1200" dirty="0">
            <a:solidFill>
              <a:schemeClr val="bg1"/>
            </a:solidFill>
          </a:endParaRPr>
        </a:p>
      </dsp:txBody>
      <dsp:txXfrm>
        <a:off x="1451120" y="0"/>
        <a:ext cx="501422" cy="24393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58F38-05A4-45D4-80E8-548D54B4FF5A}">
      <dsp:nvSpPr>
        <dsp:cNvPr id="0" name=""/>
        <dsp:cNvSpPr/>
      </dsp:nvSpPr>
      <dsp:spPr>
        <a:xfrm>
          <a:off x="10329" y="61620"/>
          <a:ext cx="1611214" cy="1611214"/>
        </a:xfrm>
        <a:prstGeom prst="ellipse">
          <a:avLst/>
        </a:prstGeom>
        <a:solidFill>
          <a:srgbClr val="00B05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Reduction in the use of wood biomass</a:t>
          </a:r>
          <a:endParaRPr lang="en-US" sz="1400" b="0" kern="1200" dirty="0">
            <a:latin typeface="Franklin Gothic Demi Cond" panose="020B0706030402020204" pitchFamily="34" charset="0"/>
          </a:endParaRPr>
        </a:p>
      </dsp:txBody>
      <dsp:txXfrm>
        <a:off x="246286" y="297577"/>
        <a:ext cx="1139300" cy="1139300"/>
      </dsp:txXfrm>
    </dsp:sp>
    <dsp:sp modelId="{06EC049D-CC35-44F7-A4B5-7786DA257AEB}">
      <dsp:nvSpPr>
        <dsp:cNvPr id="0" name=""/>
        <dsp:cNvSpPr/>
      </dsp:nvSpPr>
      <dsp:spPr>
        <a:xfrm>
          <a:off x="1289797" y="73075"/>
          <a:ext cx="1611214" cy="1611214"/>
        </a:xfrm>
        <a:prstGeom prst="ellipse">
          <a:avLst/>
        </a:prstGeom>
        <a:solidFill>
          <a:srgbClr val="CC27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Investments</a:t>
          </a:r>
          <a:endParaRPr lang="en-US" sz="1400" b="0" kern="1200" dirty="0">
            <a:latin typeface="Franklin Gothic Demi Cond" panose="020B0706030402020204" pitchFamily="34" charset="0"/>
          </a:endParaRPr>
        </a:p>
      </dsp:txBody>
      <dsp:txXfrm>
        <a:off x="1525754" y="309032"/>
        <a:ext cx="1139300" cy="1139300"/>
      </dsp:txXfrm>
    </dsp:sp>
    <dsp:sp modelId="{EF4D3E66-F866-4610-B7F9-92B37BB1E6C1}">
      <dsp:nvSpPr>
        <dsp:cNvPr id="0" name=""/>
        <dsp:cNvSpPr/>
      </dsp:nvSpPr>
      <dsp:spPr>
        <a:xfrm>
          <a:off x="2578768" y="73075"/>
          <a:ext cx="1611214" cy="1611214"/>
        </a:xfrm>
        <a:prstGeom prst="ellipse">
          <a:avLst/>
        </a:prstGeom>
        <a:solidFill>
          <a:srgbClr val="CC27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Money savings for the supply of wood </a:t>
          </a:r>
          <a:endParaRPr lang="en-US" sz="1400" b="0" kern="1200" dirty="0">
            <a:latin typeface="Franklin Gothic Demi Cond" panose="020B0706030402020204" pitchFamily="34" charset="0"/>
          </a:endParaRPr>
        </a:p>
      </dsp:txBody>
      <dsp:txXfrm>
        <a:off x="2814725" y="309032"/>
        <a:ext cx="1139300" cy="1139300"/>
      </dsp:txXfrm>
    </dsp:sp>
    <dsp:sp modelId="{401FF556-925D-4A41-8B1C-18AEBBE6A871}">
      <dsp:nvSpPr>
        <dsp:cNvPr id="0" name=""/>
        <dsp:cNvSpPr/>
      </dsp:nvSpPr>
      <dsp:spPr>
        <a:xfrm>
          <a:off x="3867740" y="73075"/>
          <a:ext cx="1611214" cy="1611214"/>
        </a:xfrm>
        <a:prstGeom prst="ellipse">
          <a:avLst/>
        </a:prstGeom>
        <a:solidFill>
          <a:srgbClr val="EAEAEA"/>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C0C0C0"/>
              </a:solidFill>
              <a:latin typeface="Franklin Gothic Demi Cond" panose="020B0706030402020204" pitchFamily="34" charset="0"/>
            </a:rPr>
            <a:t>Cost of electricity</a:t>
          </a:r>
          <a:endParaRPr lang="en-US" sz="1400" b="0" kern="1200" dirty="0">
            <a:solidFill>
              <a:srgbClr val="C0C0C0"/>
            </a:solidFill>
            <a:latin typeface="Franklin Gothic Demi Cond" panose="020B0706030402020204" pitchFamily="34" charset="0"/>
          </a:endParaRPr>
        </a:p>
      </dsp:txBody>
      <dsp:txXfrm>
        <a:off x="4103697" y="309032"/>
        <a:ext cx="1139300" cy="1139300"/>
      </dsp:txXfrm>
    </dsp:sp>
    <dsp:sp modelId="{8C788C17-F323-45CC-88CF-1F53517A4392}">
      <dsp:nvSpPr>
        <dsp:cNvPr id="0" name=""/>
        <dsp:cNvSpPr/>
      </dsp:nvSpPr>
      <dsp:spPr>
        <a:xfrm>
          <a:off x="5156711" y="73075"/>
          <a:ext cx="1611214" cy="1611214"/>
        </a:xfrm>
        <a:prstGeom prst="ellipse">
          <a:avLst/>
        </a:prstGeom>
        <a:solidFill>
          <a:srgbClr val="FFC0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Creation of Capacity Building and dissemination of new technical know how</a:t>
          </a:r>
          <a:endParaRPr lang="en-US" sz="1400" b="0" kern="1200" dirty="0">
            <a:latin typeface="Franklin Gothic Demi Cond" panose="020B0706030402020204" pitchFamily="34" charset="0"/>
          </a:endParaRPr>
        </a:p>
      </dsp:txBody>
      <dsp:txXfrm>
        <a:off x="5392668" y="309032"/>
        <a:ext cx="1139300" cy="11393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58F38-05A4-45D4-80E8-548D54B4FF5A}">
      <dsp:nvSpPr>
        <dsp:cNvPr id="0" name=""/>
        <dsp:cNvSpPr/>
      </dsp:nvSpPr>
      <dsp:spPr>
        <a:xfrm>
          <a:off x="10329" y="114696"/>
          <a:ext cx="1611214" cy="1611214"/>
        </a:xfrm>
        <a:prstGeom prst="ellipse">
          <a:avLst/>
        </a:prstGeom>
        <a:solidFill>
          <a:srgbClr val="00B05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Reduction in the use of wood biomass</a:t>
          </a:r>
          <a:endParaRPr lang="en-US" sz="1400" b="0" kern="1200" dirty="0">
            <a:latin typeface="Franklin Gothic Demi Cond" panose="020B0706030402020204" pitchFamily="34" charset="0"/>
          </a:endParaRPr>
        </a:p>
      </dsp:txBody>
      <dsp:txXfrm>
        <a:off x="246286" y="350653"/>
        <a:ext cx="1139300" cy="1139300"/>
      </dsp:txXfrm>
    </dsp:sp>
    <dsp:sp modelId="{06EC049D-CC35-44F7-A4B5-7786DA257AEB}">
      <dsp:nvSpPr>
        <dsp:cNvPr id="0" name=""/>
        <dsp:cNvSpPr/>
      </dsp:nvSpPr>
      <dsp:spPr>
        <a:xfrm>
          <a:off x="1289797" y="126151"/>
          <a:ext cx="1611214" cy="1611214"/>
        </a:xfrm>
        <a:prstGeom prst="ellipse">
          <a:avLst/>
        </a:prstGeom>
        <a:solidFill>
          <a:srgbClr val="CC27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Investments</a:t>
          </a:r>
          <a:endParaRPr lang="en-US" sz="1400" b="0" kern="1200" dirty="0">
            <a:latin typeface="Franklin Gothic Demi Cond" panose="020B0706030402020204" pitchFamily="34" charset="0"/>
          </a:endParaRPr>
        </a:p>
      </dsp:txBody>
      <dsp:txXfrm>
        <a:off x="1525754" y="362108"/>
        <a:ext cx="1139300" cy="1139300"/>
      </dsp:txXfrm>
    </dsp:sp>
    <dsp:sp modelId="{EF4D3E66-F866-4610-B7F9-92B37BB1E6C1}">
      <dsp:nvSpPr>
        <dsp:cNvPr id="0" name=""/>
        <dsp:cNvSpPr/>
      </dsp:nvSpPr>
      <dsp:spPr>
        <a:xfrm>
          <a:off x="2578768" y="126151"/>
          <a:ext cx="1611214" cy="1611214"/>
        </a:xfrm>
        <a:prstGeom prst="ellipse">
          <a:avLst/>
        </a:prstGeom>
        <a:solidFill>
          <a:srgbClr val="CC27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Money savings for the supply of wood </a:t>
          </a:r>
          <a:endParaRPr lang="en-US" sz="1400" b="0" kern="1200" dirty="0">
            <a:latin typeface="Franklin Gothic Demi Cond" panose="020B0706030402020204" pitchFamily="34" charset="0"/>
          </a:endParaRPr>
        </a:p>
      </dsp:txBody>
      <dsp:txXfrm>
        <a:off x="2814725" y="362108"/>
        <a:ext cx="1139300" cy="1139300"/>
      </dsp:txXfrm>
    </dsp:sp>
    <dsp:sp modelId="{401FF556-925D-4A41-8B1C-18AEBBE6A871}">
      <dsp:nvSpPr>
        <dsp:cNvPr id="0" name=""/>
        <dsp:cNvSpPr/>
      </dsp:nvSpPr>
      <dsp:spPr>
        <a:xfrm>
          <a:off x="3867740" y="126151"/>
          <a:ext cx="1611214" cy="1611214"/>
        </a:xfrm>
        <a:prstGeom prst="ellipse">
          <a:avLst/>
        </a:prstGeom>
        <a:solidFill>
          <a:srgbClr val="CC27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Cost of electricity</a:t>
          </a:r>
          <a:endParaRPr lang="en-US" sz="1400" b="0" kern="1200" dirty="0">
            <a:latin typeface="Franklin Gothic Demi Cond" panose="020B0706030402020204" pitchFamily="34" charset="0"/>
          </a:endParaRPr>
        </a:p>
      </dsp:txBody>
      <dsp:txXfrm>
        <a:off x="4103697" y="362108"/>
        <a:ext cx="1139300" cy="1139300"/>
      </dsp:txXfrm>
    </dsp:sp>
    <dsp:sp modelId="{8C788C17-F323-45CC-88CF-1F53517A4392}">
      <dsp:nvSpPr>
        <dsp:cNvPr id="0" name=""/>
        <dsp:cNvSpPr/>
      </dsp:nvSpPr>
      <dsp:spPr>
        <a:xfrm>
          <a:off x="5156711" y="126151"/>
          <a:ext cx="1611214" cy="1611214"/>
        </a:xfrm>
        <a:prstGeom prst="ellipse">
          <a:avLst/>
        </a:prstGeom>
        <a:solidFill>
          <a:srgbClr val="FFC0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670" tIns="17780" rIns="8867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Creation of Capacity Building and dissemination of new technical know how</a:t>
          </a:r>
          <a:endParaRPr lang="en-US" sz="1400" b="0" kern="1200" dirty="0">
            <a:latin typeface="Franklin Gothic Demi Cond" panose="020B0706030402020204" pitchFamily="34" charset="0"/>
          </a:endParaRPr>
        </a:p>
      </dsp:txBody>
      <dsp:txXfrm>
        <a:off x="5392668" y="362108"/>
        <a:ext cx="1139300" cy="1139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8F8A-D45D-450C-967C-1F77D15E8550}">
      <dsp:nvSpPr>
        <dsp:cNvPr id="0" name=""/>
        <dsp:cNvSpPr/>
      </dsp:nvSpPr>
      <dsp:spPr>
        <a:xfrm>
          <a:off x="20684" y="0"/>
          <a:ext cx="745360" cy="243938"/>
        </a:xfrm>
        <a:prstGeom prst="chevron">
          <a:avLst/>
        </a:prstGeom>
        <a:solidFill>
          <a:srgbClr val="000048"/>
        </a:solidFill>
        <a:ln w="25400"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b="1" kern="1200" dirty="0">
            <a:solidFill>
              <a:schemeClr val="bg1"/>
            </a:solidFill>
          </a:endParaRPr>
        </a:p>
      </dsp:txBody>
      <dsp:txXfrm>
        <a:off x="142653" y="0"/>
        <a:ext cx="501422" cy="243938"/>
      </dsp:txXfrm>
    </dsp:sp>
    <dsp:sp modelId="{1E9FDD9B-9D6C-4C4F-A2B9-118B738E40C1}">
      <dsp:nvSpPr>
        <dsp:cNvPr id="0" name=""/>
        <dsp:cNvSpPr/>
      </dsp:nvSpPr>
      <dsp:spPr>
        <a:xfrm>
          <a:off x="671435" y="0"/>
          <a:ext cx="745360" cy="243938"/>
        </a:xfrm>
        <a:prstGeom prst="chevron">
          <a:avLst/>
        </a:prstGeom>
        <a:noFill/>
        <a:ln w="25400" cap="flat" cmpd="sng" algn="ctr">
          <a:solidFill>
            <a:srgbClr val="003F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kern="1200" dirty="0">
            <a:solidFill>
              <a:schemeClr val="bg1"/>
            </a:solidFill>
          </a:endParaRPr>
        </a:p>
      </dsp:txBody>
      <dsp:txXfrm>
        <a:off x="793404" y="0"/>
        <a:ext cx="501422" cy="243938"/>
      </dsp:txXfrm>
    </dsp:sp>
    <dsp:sp modelId="{7B44D013-CE83-4284-AB86-20B210FF6925}">
      <dsp:nvSpPr>
        <dsp:cNvPr id="0" name=""/>
        <dsp:cNvSpPr/>
      </dsp:nvSpPr>
      <dsp:spPr>
        <a:xfrm>
          <a:off x="1329151" y="0"/>
          <a:ext cx="745360" cy="243938"/>
        </a:xfrm>
        <a:prstGeom prst="chevron">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1200"/>
            </a:spcAft>
          </a:pPr>
          <a:endParaRPr lang="it-IT" sz="2000" b="1" kern="1200" dirty="0">
            <a:solidFill>
              <a:schemeClr val="bg1"/>
            </a:solidFill>
          </a:endParaRPr>
        </a:p>
      </dsp:txBody>
      <dsp:txXfrm>
        <a:off x="1451120" y="0"/>
        <a:ext cx="501422" cy="24393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58F38-05A4-45D4-80E8-548D54B4FF5A}">
      <dsp:nvSpPr>
        <dsp:cNvPr id="0" name=""/>
        <dsp:cNvSpPr/>
      </dsp:nvSpPr>
      <dsp:spPr>
        <a:xfrm>
          <a:off x="10394" y="56468"/>
          <a:ext cx="1621374" cy="1621374"/>
        </a:xfrm>
        <a:prstGeom prst="ellipse">
          <a:avLst/>
        </a:prstGeom>
        <a:solidFill>
          <a:srgbClr val="00B05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9230" tIns="17780" rIns="8923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Reduction in the use of wood biomass</a:t>
          </a:r>
          <a:endParaRPr lang="en-US" sz="1400" b="0" kern="1200" dirty="0">
            <a:latin typeface="Franklin Gothic Demi Cond" panose="020B0706030402020204" pitchFamily="34" charset="0"/>
          </a:endParaRPr>
        </a:p>
      </dsp:txBody>
      <dsp:txXfrm>
        <a:off x="247839" y="293913"/>
        <a:ext cx="1146484" cy="1146484"/>
      </dsp:txXfrm>
    </dsp:sp>
    <dsp:sp modelId="{06EC049D-CC35-44F7-A4B5-7786DA257AEB}">
      <dsp:nvSpPr>
        <dsp:cNvPr id="0" name=""/>
        <dsp:cNvSpPr/>
      </dsp:nvSpPr>
      <dsp:spPr>
        <a:xfrm>
          <a:off x="1297930" y="67995"/>
          <a:ext cx="1621374" cy="1621374"/>
        </a:xfrm>
        <a:prstGeom prst="ellipse">
          <a:avLst/>
        </a:prstGeom>
        <a:solidFill>
          <a:srgbClr val="EAEAEA"/>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9230" tIns="17780" rIns="89230" bIns="17780" numCol="1" spcCol="1270" anchor="ctr" anchorCtr="0">
          <a:noAutofit/>
        </a:bodyPr>
        <a:lstStyle/>
        <a:p>
          <a:pPr lvl="0" algn="ctr" defTabSz="622300">
            <a:lnSpc>
              <a:spcPct val="90000"/>
            </a:lnSpc>
            <a:spcBef>
              <a:spcPct val="0"/>
            </a:spcBef>
            <a:spcAft>
              <a:spcPct val="35000"/>
            </a:spcAft>
          </a:pPr>
          <a:r>
            <a:rPr lang="en-US" sz="1400" b="0" kern="1200" dirty="0" smtClean="0">
              <a:solidFill>
                <a:srgbClr val="C0C0C0"/>
              </a:solidFill>
              <a:latin typeface="Franklin Gothic Demi Cond" panose="020B0706030402020204" pitchFamily="34" charset="0"/>
            </a:rPr>
            <a:t>Investments</a:t>
          </a:r>
          <a:endParaRPr lang="en-US" sz="1400" b="0" kern="1200" dirty="0">
            <a:solidFill>
              <a:srgbClr val="C0C0C0"/>
            </a:solidFill>
            <a:latin typeface="Franklin Gothic Demi Cond" panose="020B0706030402020204" pitchFamily="34" charset="0"/>
          </a:endParaRPr>
        </a:p>
      </dsp:txBody>
      <dsp:txXfrm>
        <a:off x="1535375" y="305440"/>
        <a:ext cx="1146484" cy="1146484"/>
      </dsp:txXfrm>
    </dsp:sp>
    <dsp:sp modelId="{EF4D3E66-F866-4610-B7F9-92B37BB1E6C1}">
      <dsp:nvSpPr>
        <dsp:cNvPr id="0" name=""/>
        <dsp:cNvSpPr/>
      </dsp:nvSpPr>
      <dsp:spPr>
        <a:xfrm>
          <a:off x="2595029" y="67995"/>
          <a:ext cx="1621374" cy="1621374"/>
        </a:xfrm>
        <a:prstGeom prst="ellipse">
          <a:avLst/>
        </a:prstGeom>
        <a:solidFill>
          <a:srgbClr val="CC27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9230" tIns="17780" rIns="8923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Money savings for the supply of wood </a:t>
          </a:r>
          <a:endParaRPr lang="en-US" sz="1400" b="0" kern="1200" dirty="0">
            <a:latin typeface="Franklin Gothic Demi Cond" panose="020B0706030402020204" pitchFamily="34" charset="0"/>
          </a:endParaRPr>
        </a:p>
      </dsp:txBody>
      <dsp:txXfrm>
        <a:off x="2832474" y="305440"/>
        <a:ext cx="1146484" cy="1146484"/>
      </dsp:txXfrm>
    </dsp:sp>
    <dsp:sp modelId="{401FF556-925D-4A41-8B1C-18AEBBE6A871}">
      <dsp:nvSpPr>
        <dsp:cNvPr id="0" name=""/>
        <dsp:cNvSpPr/>
      </dsp:nvSpPr>
      <dsp:spPr>
        <a:xfrm>
          <a:off x="3892129" y="67995"/>
          <a:ext cx="1621374" cy="1621374"/>
        </a:xfrm>
        <a:prstGeom prst="ellipse">
          <a:avLst/>
        </a:prstGeom>
        <a:solidFill>
          <a:srgbClr val="CC27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9230" tIns="17780" rIns="8923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Cost of electricity</a:t>
          </a:r>
          <a:endParaRPr lang="en-US" sz="1400" b="0" kern="1200" dirty="0">
            <a:latin typeface="Franklin Gothic Demi Cond" panose="020B0706030402020204" pitchFamily="34" charset="0"/>
          </a:endParaRPr>
        </a:p>
      </dsp:txBody>
      <dsp:txXfrm>
        <a:off x="4129574" y="305440"/>
        <a:ext cx="1146484" cy="1146484"/>
      </dsp:txXfrm>
    </dsp:sp>
    <dsp:sp modelId="{8C788C17-F323-45CC-88CF-1F53517A4392}">
      <dsp:nvSpPr>
        <dsp:cNvPr id="0" name=""/>
        <dsp:cNvSpPr/>
      </dsp:nvSpPr>
      <dsp:spPr>
        <a:xfrm>
          <a:off x="5189228" y="67995"/>
          <a:ext cx="1621374" cy="1621374"/>
        </a:xfrm>
        <a:prstGeom prst="ellipse">
          <a:avLst/>
        </a:prstGeom>
        <a:solidFill>
          <a:srgbClr val="FFC000"/>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9230" tIns="17780" rIns="8923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Franklin Gothic Demi Cond" panose="020B0706030402020204" pitchFamily="34" charset="0"/>
            </a:rPr>
            <a:t>Creation of Capacity Building and dissemination of new technical know how</a:t>
          </a:r>
          <a:endParaRPr lang="en-US" sz="1400" b="0" kern="1200" dirty="0">
            <a:latin typeface="Franklin Gothic Demi Cond" panose="020B0706030402020204" pitchFamily="34" charset="0"/>
          </a:endParaRPr>
        </a:p>
      </dsp:txBody>
      <dsp:txXfrm>
        <a:off x="5426673" y="305440"/>
        <a:ext cx="1146484" cy="11464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8F8A-D45D-450C-967C-1F77D15E8550}">
      <dsp:nvSpPr>
        <dsp:cNvPr id="0" name=""/>
        <dsp:cNvSpPr/>
      </dsp:nvSpPr>
      <dsp:spPr>
        <a:xfrm>
          <a:off x="20684" y="0"/>
          <a:ext cx="745360" cy="243938"/>
        </a:xfrm>
        <a:prstGeom prst="chevron">
          <a:avLst/>
        </a:prstGeom>
        <a:solidFill>
          <a:srgbClr val="000048"/>
        </a:solidFill>
        <a:ln w="25400"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b="1" kern="1200" dirty="0">
            <a:solidFill>
              <a:schemeClr val="bg1"/>
            </a:solidFill>
          </a:endParaRPr>
        </a:p>
      </dsp:txBody>
      <dsp:txXfrm>
        <a:off x="142653" y="0"/>
        <a:ext cx="501422" cy="243938"/>
      </dsp:txXfrm>
    </dsp:sp>
    <dsp:sp modelId="{1E9FDD9B-9D6C-4C4F-A2B9-118B738E40C1}">
      <dsp:nvSpPr>
        <dsp:cNvPr id="0" name=""/>
        <dsp:cNvSpPr/>
      </dsp:nvSpPr>
      <dsp:spPr>
        <a:xfrm>
          <a:off x="671435" y="0"/>
          <a:ext cx="745360" cy="243938"/>
        </a:xfrm>
        <a:prstGeom prst="chevron">
          <a:avLst/>
        </a:prstGeom>
        <a:noFill/>
        <a:ln w="25400" cap="flat" cmpd="sng" algn="ctr">
          <a:solidFill>
            <a:srgbClr val="003F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kern="1200" dirty="0">
            <a:solidFill>
              <a:schemeClr val="bg1"/>
            </a:solidFill>
          </a:endParaRPr>
        </a:p>
      </dsp:txBody>
      <dsp:txXfrm>
        <a:off x="793404" y="0"/>
        <a:ext cx="501422" cy="243938"/>
      </dsp:txXfrm>
    </dsp:sp>
    <dsp:sp modelId="{7B44D013-CE83-4284-AB86-20B210FF6925}">
      <dsp:nvSpPr>
        <dsp:cNvPr id="0" name=""/>
        <dsp:cNvSpPr/>
      </dsp:nvSpPr>
      <dsp:spPr>
        <a:xfrm>
          <a:off x="1329151" y="0"/>
          <a:ext cx="745360" cy="243938"/>
        </a:xfrm>
        <a:prstGeom prst="chevron">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1200"/>
            </a:spcAft>
          </a:pPr>
          <a:endParaRPr lang="it-IT" sz="2000" b="1" kern="1200" dirty="0">
            <a:solidFill>
              <a:schemeClr val="bg1"/>
            </a:solidFill>
          </a:endParaRPr>
        </a:p>
      </dsp:txBody>
      <dsp:txXfrm>
        <a:off x="1451120" y="0"/>
        <a:ext cx="501422" cy="2439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48F8A-D45D-450C-967C-1F77D15E8550}">
      <dsp:nvSpPr>
        <dsp:cNvPr id="0" name=""/>
        <dsp:cNvSpPr/>
      </dsp:nvSpPr>
      <dsp:spPr>
        <a:xfrm>
          <a:off x="20684" y="0"/>
          <a:ext cx="745360" cy="243938"/>
        </a:xfrm>
        <a:prstGeom prst="chevron">
          <a:avLst/>
        </a:prstGeom>
        <a:noFill/>
        <a:ln w="25400" cap="flat" cmpd="sng" algn="ctr">
          <a:solidFill>
            <a:srgbClr val="0000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b="1" kern="1200" dirty="0">
            <a:solidFill>
              <a:schemeClr val="bg1"/>
            </a:solidFill>
          </a:endParaRPr>
        </a:p>
      </dsp:txBody>
      <dsp:txXfrm>
        <a:off x="142653" y="0"/>
        <a:ext cx="501422" cy="243938"/>
      </dsp:txXfrm>
    </dsp:sp>
    <dsp:sp modelId="{1E9FDD9B-9D6C-4C4F-A2B9-118B738E40C1}">
      <dsp:nvSpPr>
        <dsp:cNvPr id="0" name=""/>
        <dsp:cNvSpPr/>
      </dsp:nvSpPr>
      <dsp:spPr>
        <a:xfrm>
          <a:off x="671435" y="0"/>
          <a:ext cx="745360" cy="243938"/>
        </a:xfrm>
        <a:prstGeom prst="chevron">
          <a:avLst/>
        </a:prstGeom>
        <a:solidFill>
          <a:srgbClr val="003F6E"/>
        </a:solidFill>
        <a:ln w="25400" cap="flat" cmpd="sng" algn="ctr">
          <a:solidFill>
            <a:srgbClr val="003F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endParaRPr lang="it-IT" sz="2000" kern="1200" dirty="0">
            <a:solidFill>
              <a:schemeClr val="bg1"/>
            </a:solidFill>
          </a:endParaRPr>
        </a:p>
      </dsp:txBody>
      <dsp:txXfrm>
        <a:off x="793404" y="0"/>
        <a:ext cx="501422" cy="243938"/>
      </dsp:txXfrm>
    </dsp:sp>
    <dsp:sp modelId="{7B44D013-CE83-4284-AB86-20B210FF6925}">
      <dsp:nvSpPr>
        <dsp:cNvPr id="0" name=""/>
        <dsp:cNvSpPr/>
      </dsp:nvSpPr>
      <dsp:spPr>
        <a:xfrm>
          <a:off x="1342871" y="0"/>
          <a:ext cx="745360" cy="243938"/>
        </a:xfrm>
        <a:prstGeom prst="chevron">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1200"/>
            </a:spcAft>
          </a:pPr>
          <a:endParaRPr lang="it-IT" sz="2000" b="1" kern="1200" dirty="0">
            <a:solidFill>
              <a:schemeClr val="bg1"/>
            </a:solidFill>
          </a:endParaRPr>
        </a:p>
      </dsp:txBody>
      <dsp:txXfrm>
        <a:off x="1464840" y="0"/>
        <a:ext cx="501422" cy="24393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129" tIns="45564" rIns="91129" bIns="45564" numCol="1" anchor="t" anchorCtr="0" compatLnSpc="1">
            <a:prstTxWarp prst="textNoShape">
              <a:avLst/>
            </a:prstTxWarp>
          </a:bodyPr>
          <a:lstStyle>
            <a:lvl1pPr defTabSz="911048">
              <a:spcBef>
                <a:spcPct val="0"/>
              </a:spcBef>
              <a:defRPr sz="1200">
                <a:latin typeface="Times" pitchFamily="18" charset="0"/>
                <a:ea typeface="+mn-ea"/>
                <a:cs typeface="+mn-cs"/>
              </a:defRPr>
            </a:lvl1pPr>
          </a:lstStyle>
          <a:p>
            <a:pPr>
              <a:defRPr/>
            </a:pPr>
            <a:endParaRPr lang="it-IT"/>
          </a:p>
        </p:txBody>
      </p:sp>
      <p:sp>
        <p:nvSpPr>
          <p:cNvPr id="12291" name="Rectangle 3"/>
          <p:cNvSpPr>
            <a:spLocks noGrp="1" noChangeArrowheads="1"/>
          </p:cNvSpPr>
          <p:nvPr>
            <p:ph type="dt" sz="quarter" idx="1"/>
          </p:nvPr>
        </p:nvSpPr>
        <p:spPr bwMode="auto">
          <a:xfrm>
            <a:off x="3851275" y="0"/>
            <a:ext cx="2946400" cy="493713"/>
          </a:xfrm>
          <a:prstGeom prst="rect">
            <a:avLst/>
          </a:prstGeom>
          <a:noFill/>
          <a:ln w="9525">
            <a:noFill/>
            <a:miter lim="800000"/>
            <a:headEnd/>
            <a:tailEnd/>
          </a:ln>
          <a:effectLst/>
        </p:spPr>
        <p:txBody>
          <a:bodyPr vert="horz" wrap="square" lIns="91129" tIns="45564" rIns="91129" bIns="45564" numCol="1" anchor="t" anchorCtr="0" compatLnSpc="1">
            <a:prstTxWarp prst="textNoShape">
              <a:avLst/>
            </a:prstTxWarp>
          </a:bodyPr>
          <a:lstStyle>
            <a:lvl1pPr algn="r" defTabSz="911048">
              <a:spcBef>
                <a:spcPct val="0"/>
              </a:spcBef>
              <a:defRPr sz="1200">
                <a:latin typeface="Times" pitchFamily="18" charset="0"/>
                <a:ea typeface="+mn-ea"/>
                <a:cs typeface="+mn-cs"/>
              </a:defRPr>
            </a:lvl1pPr>
          </a:lstStyle>
          <a:p>
            <a:pPr>
              <a:defRPr/>
            </a:pPr>
            <a:endParaRPr lang="it-IT"/>
          </a:p>
        </p:txBody>
      </p:sp>
      <p:sp>
        <p:nvSpPr>
          <p:cNvPr id="12292" name="Rectangle 4"/>
          <p:cNvSpPr>
            <a:spLocks noGrp="1" noChangeArrowheads="1"/>
          </p:cNvSpPr>
          <p:nvPr>
            <p:ph type="ftr" sz="quarter" idx="2"/>
          </p:nvPr>
        </p:nvSpPr>
        <p:spPr bwMode="auto">
          <a:xfrm>
            <a:off x="0" y="9377363"/>
            <a:ext cx="2946400" cy="493712"/>
          </a:xfrm>
          <a:prstGeom prst="rect">
            <a:avLst/>
          </a:prstGeom>
          <a:noFill/>
          <a:ln w="9525">
            <a:noFill/>
            <a:miter lim="800000"/>
            <a:headEnd/>
            <a:tailEnd/>
          </a:ln>
          <a:effectLst/>
        </p:spPr>
        <p:txBody>
          <a:bodyPr vert="horz" wrap="square" lIns="91129" tIns="45564" rIns="91129" bIns="45564" numCol="1" anchor="b" anchorCtr="0" compatLnSpc="1">
            <a:prstTxWarp prst="textNoShape">
              <a:avLst/>
            </a:prstTxWarp>
          </a:bodyPr>
          <a:lstStyle>
            <a:lvl1pPr defTabSz="911048">
              <a:spcBef>
                <a:spcPct val="0"/>
              </a:spcBef>
              <a:defRPr sz="1200">
                <a:latin typeface="Times" pitchFamily="18" charset="0"/>
                <a:ea typeface="+mn-ea"/>
                <a:cs typeface="+mn-cs"/>
              </a:defRPr>
            </a:lvl1pPr>
          </a:lstStyle>
          <a:p>
            <a:pPr>
              <a:defRPr/>
            </a:pPr>
            <a:endParaRPr lang="it-IT"/>
          </a:p>
        </p:txBody>
      </p:sp>
      <p:sp>
        <p:nvSpPr>
          <p:cNvPr id="12293" name="Rectangle 5"/>
          <p:cNvSpPr>
            <a:spLocks noGrp="1" noChangeArrowheads="1"/>
          </p:cNvSpPr>
          <p:nvPr>
            <p:ph type="sldNum" sz="quarter" idx="3"/>
          </p:nvPr>
        </p:nvSpPr>
        <p:spPr bwMode="auto">
          <a:xfrm>
            <a:off x="3851275" y="9377363"/>
            <a:ext cx="2946400" cy="493712"/>
          </a:xfrm>
          <a:prstGeom prst="rect">
            <a:avLst/>
          </a:prstGeom>
          <a:noFill/>
          <a:ln w="9525">
            <a:noFill/>
            <a:miter lim="800000"/>
            <a:headEnd/>
            <a:tailEnd/>
          </a:ln>
          <a:effectLst/>
        </p:spPr>
        <p:txBody>
          <a:bodyPr vert="horz" wrap="square" lIns="91129" tIns="45564" rIns="91129" bIns="45564" numCol="1" anchor="b" anchorCtr="0" compatLnSpc="1">
            <a:prstTxWarp prst="textNoShape">
              <a:avLst/>
            </a:prstTxWarp>
          </a:bodyPr>
          <a:lstStyle>
            <a:lvl1pPr algn="r" defTabSz="909638">
              <a:spcBef>
                <a:spcPct val="0"/>
              </a:spcBef>
              <a:defRPr sz="1200">
                <a:latin typeface="Times" panose="02020603050405020304" pitchFamily="18" charset="0"/>
                <a:ea typeface="ＭＳ Ｐゴシック" panose="020B0600070205080204" pitchFamily="34" charset="-128"/>
              </a:defRPr>
            </a:lvl1pPr>
          </a:lstStyle>
          <a:p>
            <a:pPr>
              <a:defRPr/>
            </a:pPr>
            <a:fld id="{F0090697-3159-4A6D-82D6-D4CF66538E44}" type="slidenum">
              <a:rPr lang="it-IT" altLang="it-IT"/>
              <a:pPr>
                <a:defRPr/>
              </a:pPr>
              <a:t>‹N›</a:t>
            </a:fld>
            <a:endParaRPr lang="it-IT" altLang="it-IT"/>
          </a:p>
        </p:txBody>
      </p:sp>
    </p:spTree>
    <p:extLst>
      <p:ext uri="{BB962C8B-B14F-4D97-AF65-F5344CB8AC3E}">
        <p14:creationId xmlns:p14="http://schemas.microsoft.com/office/powerpoint/2010/main" val="305014197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129" tIns="45564" rIns="91129" bIns="45564" numCol="1" anchor="t" anchorCtr="0" compatLnSpc="1">
            <a:prstTxWarp prst="textNoShape">
              <a:avLst/>
            </a:prstTxWarp>
          </a:bodyPr>
          <a:lstStyle>
            <a:lvl1pPr defTabSz="911048">
              <a:spcBef>
                <a:spcPct val="0"/>
              </a:spcBef>
              <a:defRPr sz="1200">
                <a:latin typeface="Times" pitchFamily="18" charset="0"/>
                <a:ea typeface="+mn-ea"/>
                <a:cs typeface="+mn-cs"/>
              </a:defRPr>
            </a:lvl1pPr>
          </a:lstStyle>
          <a:p>
            <a:pPr>
              <a:defRPr/>
            </a:pPr>
            <a:endParaRPr lang="it-IT"/>
          </a:p>
        </p:txBody>
      </p:sp>
      <p:sp>
        <p:nvSpPr>
          <p:cNvPr id="3075" name="Rectangle 3"/>
          <p:cNvSpPr>
            <a:spLocks noGrp="1" noChangeArrowheads="1"/>
          </p:cNvSpPr>
          <p:nvPr>
            <p:ph type="dt" idx="1"/>
          </p:nvPr>
        </p:nvSpPr>
        <p:spPr bwMode="auto">
          <a:xfrm>
            <a:off x="3851275" y="0"/>
            <a:ext cx="2946400" cy="493713"/>
          </a:xfrm>
          <a:prstGeom prst="rect">
            <a:avLst/>
          </a:prstGeom>
          <a:noFill/>
          <a:ln w="9525">
            <a:noFill/>
            <a:miter lim="800000"/>
            <a:headEnd/>
            <a:tailEnd/>
          </a:ln>
          <a:effectLst/>
        </p:spPr>
        <p:txBody>
          <a:bodyPr vert="horz" wrap="square" lIns="91129" tIns="45564" rIns="91129" bIns="45564" numCol="1" anchor="t" anchorCtr="0" compatLnSpc="1">
            <a:prstTxWarp prst="textNoShape">
              <a:avLst/>
            </a:prstTxWarp>
          </a:bodyPr>
          <a:lstStyle>
            <a:lvl1pPr algn="r" defTabSz="911048">
              <a:spcBef>
                <a:spcPct val="0"/>
              </a:spcBef>
              <a:defRPr sz="1200">
                <a:latin typeface="Times" pitchFamily="18" charset="0"/>
                <a:ea typeface="+mn-ea"/>
                <a:cs typeface="+mn-cs"/>
              </a:defRPr>
            </a:lvl1pPr>
          </a:lstStyle>
          <a:p>
            <a:pPr>
              <a:defRPr/>
            </a:pPr>
            <a:endParaRPr lang="it-IT"/>
          </a:p>
        </p:txBody>
      </p:sp>
      <p:sp>
        <p:nvSpPr>
          <p:cNvPr id="5124" name="Rectangle 4"/>
          <p:cNvSpPr>
            <a:spLocks noGrp="1" noRot="1" noChangeAspect="1" noChangeArrowheads="1" noTextEdit="1"/>
          </p:cNvSpPr>
          <p:nvPr>
            <p:ph type="sldImg" idx="2"/>
          </p:nvPr>
        </p:nvSpPr>
        <p:spPr bwMode="auto">
          <a:xfrm>
            <a:off x="931863" y="739775"/>
            <a:ext cx="493395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06463" y="4689475"/>
            <a:ext cx="4984750" cy="4441825"/>
          </a:xfrm>
          <a:prstGeom prst="rect">
            <a:avLst/>
          </a:prstGeom>
          <a:noFill/>
          <a:ln w="9525">
            <a:noFill/>
            <a:miter lim="800000"/>
            <a:headEnd/>
            <a:tailEnd/>
          </a:ln>
          <a:effectLst/>
        </p:spPr>
        <p:txBody>
          <a:bodyPr vert="horz" wrap="square" lIns="91129" tIns="45564" rIns="91129" bIns="4556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078" name="Rectangle 6"/>
          <p:cNvSpPr>
            <a:spLocks noGrp="1" noChangeArrowheads="1"/>
          </p:cNvSpPr>
          <p:nvPr>
            <p:ph type="ftr" sz="quarter" idx="4"/>
          </p:nvPr>
        </p:nvSpPr>
        <p:spPr bwMode="auto">
          <a:xfrm>
            <a:off x="0" y="9377363"/>
            <a:ext cx="2946400" cy="493712"/>
          </a:xfrm>
          <a:prstGeom prst="rect">
            <a:avLst/>
          </a:prstGeom>
          <a:noFill/>
          <a:ln w="9525">
            <a:noFill/>
            <a:miter lim="800000"/>
            <a:headEnd/>
            <a:tailEnd/>
          </a:ln>
          <a:effectLst/>
        </p:spPr>
        <p:txBody>
          <a:bodyPr vert="horz" wrap="square" lIns="91129" tIns="45564" rIns="91129" bIns="45564" numCol="1" anchor="b" anchorCtr="0" compatLnSpc="1">
            <a:prstTxWarp prst="textNoShape">
              <a:avLst/>
            </a:prstTxWarp>
          </a:bodyPr>
          <a:lstStyle>
            <a:lvl1pPr defTabSz="911048">
              <a:spcBef>
                <a:spcPct val="0"/>
              </a:spcBef>
              <a:defRPr sz="1200">
                <a:latin typeface="Times" pitchFamily="18" charset="0"/>
                <a:ea typeface="+mn-ea"/>
                <a:cs typeface="+mn-cs"/>
              </a:defRPr>
            </a:lvl1pPr>
          </a:lstStyle>
          <a:p>
            <a:pPr>
              <a:defRPr/>
            </a:pPr>
            <a:endParaRPr lang="it-IT"/>
          </a:p>
        </p:txBody>
      </p:sp>
      <p:sp>
        <p:nvSpPr>
          <p:cNvPr id="3079" name="Rectangle 7"/>
          <p:cNvSpPr>
            <a:spLocks noGrp="1" noChangeArrowheads="1"/>
          </p:cNvSpPr>
          <p:nvPr>
            <p:ph type="sldNum" sz="quarter" idx="5"/>
          </p:nvPr>
        </p:nvSpPr>
        <p:spPr bwMode="auto">
          <a:xfrm>
            <a:off x="3851275" y="9377363"/>
            <a:ext cx="2946400" cy="493712"/>
          </a:xfrm>
          <a:prstGeom prst="rect">
            <a:avLst/>
          </a:prstGeom>
          <a:noFill/>
          <a:ln w="9525">
            <a:noFill/>
            <a:miter lim="800000"/>
            <a:headEnd/>
            <a:tailEnd/>
          </a:ln>
          <a:effectLst/>
        </p:spPr>
        <p:txBody>
          <a:bodyPr vert="horz" wrap="square" lIns="91129" tIns="45564" rIns="91129" bIns="45564" numCol="1" anchor="b" anchorCtr="0" compatLnSpc="1">
            <a:prstTxWarp prst="textNoShape">
              <a:avLst/>
            </a:prstTxWarp>
          </a:bodyPr>
          <a:lstStyle>
            <a:lvl1pPr algn="r" defTabSz="909638">
              <a:spcBef>
                <a:spcPct val="0"/>
              </a:spcBef>
              <a:defRPr sz="1200">
                <a:latin typeface="Times" panose="02020603050405020304" pitchFamily="18" charset="0"/>
                <a:ea typeface="ＭＳ Ｐゴシック" panose="020B0600070205080204" pitchFamily="34" charset="-128"/>
              </a:defRPr>
            </a:lvl1pPr>
          </a:lstStyle>
          <a:p>
            <a:pPr>
              <a:defRPr/>
            </a:pPr>
            <a:fld id="{BE8ADDCC-CCFC-4829-A367-3F3F60E3A4E8}" type="slidenum">
              <a:rPr lang="it-IT" altLang="it-IT"/>
              <a:pPr>
                <a:defRPr/>
              </a:pPr>
              <a:t>‹N›</a:t>
            </a:fld>
            <a:endParaRPr lang="it-IT" altLang="it-IT"/>
          </a:p>
        </p:txBody>
      </p:sp>
    </p:spTree>
    <p:extLst>
      <p:ext uri="{BB962C8B-B14F-4D97-AF65-F5344CB8AC3E}">
        <p14:creationId xmlns:p14="http://schemas.microsoft.com/office/powerpoint/2010/main" val="76266292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pitchFamily="18"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704850" y="798513"/>
            <a:ext cx="5329238" cy="3998912"/>
          </a:xfrm>
          <a:ln/>
        </p:spPr>
      </p:sp>
      <p:sp>
        <p:nvSpPr>
          <p:cNvPr id="8195" name="Rectangle 3"/>
          <p:cNvSpPr>
            <a:spLocks noGrp="1" noChangeArrowheads="1"/>
          </p:cNvSpPr>
          <p:nvPr>
            <p:ph type="body" idx="1"/>
          </p:nvPr>
        </p:nvSpPr>
        <p:spPr>
          <a:xfrm>
            <a:off x="898525" y="5060950"/>
            <a:ext cx="4940300" cy="4797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dirty="0" smtClean="0"/>
          </a:p>
        </p:txBody>
      </p:sp>
      <p:sp>
        <p:nvSpPr>
          <p:cNvPr id="2" name="Footer Placeholder 1"/>
          <p:cNvSpPr>
            <a:spLocks noGrp="1"/>
          </p:cNvSpPr>
          <p:nvPr>
            <p:ph type="ftr" sz="quarter" idx="4"/>
          </p:nvPr>
        </p:nvSpPr>
        <p:spPr/>
        <p:txBody>
          <a:bodyPr/>
          <a:lstStyle/>
          <a:p>
            <a:pPr>
              <a:defRPr/>
            </a:pPr>
            <a:endParaRPr lang="it-IT"/>
          </a:p>
        </p:txBody>
      </p:sp>
      <p:sp>
        <p:nvSpPr>
          <p:cNvPr id="3" name="Header Placeholder 2"/>
          <p:cNvSpPr>
            <a:spLocks noGrp="1"/>
          </p:cNvSpPr>
          <p:nvPr>
            <p:ph type="hdr" sz="quarter"/>
          </p:nvPr>
        </p:nvSpPr>
        <p:spPr/>
        <p:txBody>
          <a:bodyPr/>
          <a:lstStyle/>
          <a:p>
            <a:pPr>
              <a:defRPr/>
            </a:pPr>
            <a:endParaRPr lang="it-IT"/>
          </a:p>
        </p:txBody>
      </p:sp>
    </p:spTree>
    <p:extLst>
      <p:ext uri="{BB962C8B-B14F-4D97-AF65-F5344CB8AC3E}">
        <p14:creationId xmlns:p14="http://schemas.microsoft.com/office/powerpoint/2010/main" val="2310912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10</a:t>
            </a:fld>
            <a:endParaRPr lang="it-IT" altLang="it-IT"/>
          </a:p>
        </p:txBody>
      </p:sp>
    </p:spTree>
    <p:extLst>
      <p:ext uri="{BB962C8B-B14F-4D97-AF65-F5344CB8AC3E}">
        <p14:creationId xmlns:p14="http://schemas.microsoft.com/office/powerpoint/2010/main" val="3010116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smtClean="0"/>
              <a:t>Grazie al</a:t>
            </a:r>
            <a:r>
              <a:rPr lang="it-IT" altLang="it-IT" baseline="0" dirty="0" smtClean="0"/>
              <a:t> personale incontro con il Ministro Burundese dell’Energia e Miniere è stato possibile ottenere una curva del carico elettrico giornaliero che fa notare un deficit di domanda nelle ore notturne rispetto alla totale capacità idroelettrica installata. Questo ha il duplice vantaggio di svincolare il Paese dalla necessità di importare energia elettrica costosa dall’estero durante la notte ma soprattutto garantisce un approvvigionamento più sicuro di energia elettrica rinnovabile da una rete che di giorno risulta essere sottodimensionata rispetto ai picchi di domanda e che manifesta frequenti blackout. Risulta quindi vantaggioso sfruttare tale risorsa durante la notte.</a:t>
            </a:r>
            <a:endParaRPr lang="en-US" altLang="it-IT" dirty="0" smtClean="0"/>
          </a:p>
        </p:txBody>
      </p:sp>
      <p:sp>
        <p:nvSpPr>
          <p:cNvPr id="4" name="Header Placeholder 3"/>
          <p:cNvSpPr>
            <a:spLocks noGrp="1"/>
          </p:cNvSpPr>
          <p:nvPr>
            <p:ph type="hdr" sz="quarter"/>
          </p:nvPr>
        </p:nvSpPr>
        <p:spPr/>
        <p:txBody>
          <a:bodyPr/>
          <a:lstStyle/>
          <a:p>
            <a:pPr>
              <a:defRPr/>
            </a:pPr>
            <a:endParaRPr lang="it-IT"/>
          </a:p>
        </p:txBody>
      </p:sp>
      <p:sp>
        <p:nvSpPr>
          <p:cNvPr id="5" name="Footer Placeholder 4"/>
          <p:cNvSpPr>
            <a:spLocks noGrp="1"/>
          </p:cNvSpPr>
          <p:nvPr>
            <p:ph type="ftr" sz="quarter" idx="4"/>
          </p:nvPr>
        </p:nvSpPr>
        <p:spPr/>
        <p:txBody>
          <a:bodyPr/>
          <a:lstStyle/>
          <a:p>
            <a:pPr>
              <a:defRPr/>
            </a:pPr>
            <a:endParaRPr lang="it-IT"/>
          </a:p>
        </p:txBody>
      </p:sp>
      <p:sp>
        <p:nvSpPr>
          <p:cNvPr id="2867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1600">
                <a:solidFill>
                  <a:schemeClr val="tx1"/>
                </a:solidFill>
                <a:latin typeface="Arial" panose="020B0604020202020204" pitchFamily="34" charset="0"/>
                <a:ea typeface="MS PGothic" panose="020B0600070205080204" pitchFamily="34" charset="-128"/>
              </a:defRPr>
            </a:lvl1pPr>
            <a:lvl2pPr marL="742950" indent="-285750" defTabSz="909638">
              <a:defRPr sz="1600">
                <a:solidFill>
                  <a:schemeClr val="tx1"/>
                </a:solidFill>
                <a:latin typeface="Arial" panose="020B0604020202020204" pitchFamily="34" charset="0"/>
                <a:ea typeface="MS PGothic" panose="020B0600070205080204" pitchFamily="34" charset="-128"/>
              </a:defRPr>
            </a:lvl2pPr>
            <a:lvl3pPr marL="1143000" indent="-228600" defTabSz="909638">
              <a:defRPr sz="1600">
                <a:solidFill>
                  <a:schemeClr val="tx1"/>
                </a:solidFill>
                <a:latin typeface="Arial" panose="020B0604020202020204" pitchFamily="34" charset="0"/>
                <a:ea typeface="MS PGothic" panose="020B0600070205080204" pitchFamily="34" charset="-128"/>
              </a:defRPr>
            </a:lvl3pPr>
            <a:lvl4pPr marL="1600200" indent="-228600" defTabSz="909638">
              <a:defRPr sz="1600">
                <a:solidFill>
                  <a:schemeClr val="tx1"/>
                </a:solidFill>
                <a:latin typeface="Arial" panose="020B0604020202020204" pitchFamily="34" charset="0"/>
                <a:ea typeface="MS PGothic" panose="020B0600070205080204" pitchFamily="34" charset="-128"/>
              </a:defRPr>
            </a:lvl4pPr>
            <a:lvl5pPr marL="2057400" indent="-228600" defTabSz="909638">
              <a:defRPr sz="16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02369271-11DC-47F9-A605-01777113365B}" type="slidenum">
              <a:rPr lang="it-IT" altLang="it-IT" sz="1200" smtClean="0">
                <a:latin typeface="Times" panose="02020603050405020304" pitchFamily="18" charset="0"/>
              </a:rPr>
              <a:pPr/>
              <a:t>11</a:t>
            </a:fld>
            <a:endParaRPr lang="it-IT" altLang="it-IT" sz="1200" smtClean="0">
              <a:latin typeface="Times" panose="02020603050405020304" pitchFamily="18" charset="0"/>
            </a:endParaRPr>
          </a:p>
        </p:txBody>
      </p:sp>
    </p:spTree>
    <p:extLst>
      <p:ext uri="{BB962C8B-B14F-4D97-AF65-F5344CB8AC3E}">
        <p14:creationId xmlns:p14="http://schemas.microsoft.com/office/powerpoint/2010/main" val="534406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Terminata</a:t>
            </a:r>
            <a:r>
              <a:rPr lang="en-US" dirty="0" smtClean="0"/>
              <a:t> </a:t>
            </a:r>
            <a:r>
              <a:rPr lang="en-US" dirty="0" err="1" smtClean="0"/>
              <a:t>l’analisi</a:t>
            </a:r>
            <a:r>
              <a:rPr lang="en-US" dirty="0" smtClean="0"/>
              <a:t> </a:t>
            </a:r>
            <a:r>
              <a:rPr lang="en-US" dirty="0" err="1" smtClean="0"/>
              <a:t>del</a:t>
            </a:r>
            <a:r>
              <a:rPr lang="en-US" baseline="0" dirty="0" err="1" smtClean="0"/>
              <a:t>le</a:t>
            </a:r>
            <a:r>
              <a:rPr lang="en-US" baseline="0" dirty="0" smtClean="0"/>
              <a:t> </a:t>
            </a:r>
            <a:r>
              <a:rPr lang="en-US" baseline="0" dirty="0" err="1" smtClean="0"/>
              <a:t>risorse</a:t>
            </a:r>
            <a:r>
              <a:rPr lang="en-US" baseline="0" dirty="0" smtClean="0"/>
              <a:t> </a:t>
            </a:r>
            <a:r>
              <a:rPr lang="en-US" baseline="0" dirty="0" err="1" smtClean="0"/>
              <a:t>energetiche</a:t>
            </a:r>
            <a:r>
              <a:rPr lang="en-US" baseline="0" dirty="0" smtClean="0"/>
              <a:t> del </a:t>
            </a:r>
            <a:r>
              <a:rPr lang="en-US" baseline="0" dirty="0" err="1" smtClean="0"/>
              <a:t>Paese</a:t>
            </a:r>
            <a:r>
              <a:rPr lang="en-US" baseline="0" dirty="0" smtClean="0"/>
              <a:t>, per </a:t>
            </a:r>
            <a:r>
              <a:rPr lang="en-US" baseline="0" dirty="0" err="1" smtClean="0"/>
              <a:t>raggiunger</a:t>
            </a:r>
            <a:r>
              <a:rPr lang="en-US" baseline="0" dirty="0" smtClean="0"/>
              <a:t> </a:t>
            </a:r>
            <a:r>
              <a:rPr lang="en-US" baseline="0" dirty="0" err="1" smtClean="0"/>
              <a:t>il</a:t>
            </a:r>
            <a:r>
              <a:rPr lang="en-US" baseline="0" dirty="0" smtClean="0"/>
              <a:t> secondo </a:t>
            </a:r>
            <a:r>
              <a:rPr lang="en-US" baseline="0" dirty="0" err="1" smtClean="0"/>
              <a:t>obiettivo</a:t>
            </a:r>
            <a:r>
              <a:rPr lang="en-US" baseline="0" dirty="0" smtClean="0"/>
              <a:t> </a:t>
            </a:r>
            <a:r>
              <a:rPr lang="en-US" baseline="0" dirty="0" err="1" smtClean="0"/>
              <a:t>dello</a:t>
            </a:r>
            <a:r>
              <a:rPr lang="en-US" baseline="0" dirty="0" smtClean="0"/>
              <a:t> studio è </a:t>
            </a:r>
            <a:r>
              <a:rPr lang="en-US" baseline="0" dirty="0" err="1" smtClean="0"/>
              <a:t>necessario</a:t>
            </a:r>
            <a:r>
              <a:rPr lang="en-US" baseline="0" dirty="0" smtClean="0"/>
              <a:t> </a:t>
            </a:r>
            <a:r>
              <a:rPr lang="en-US" baseline="0" dirty="0" err="1" smtClean="0"/>
              <a:t>un’analisi</a:t>
            </a:r>
            <a:r>
              <a:rPr lang="en-US" baseline="0" dirty="0" smtClean="0"/>
              <a:t> </a:t>
            </a:r>
            <a:r>
              <a:rPr lang="en-US" baseline="0" dirty="0" err="1" smtClean="0"/>
              <a:t>approfondita</a:t>
            </a:r>
            <a:r>
              <a:rPr lang="en-US" baseline="0" dirty="0" smtClean="0"/>
              <a:t> del </a:t>
            </a:r>
            <a:r>
              <a:rPr lang="en-US" baseline="0" dirty="0" err="1" smtClean="0"/>
              <a:t>contesto</a:t>
            </a:r>
            <a:r>
              <a:rPr lang="en-US" baseline="0" dirty="0" smtClean="0"/>
              <a:t>.</a:t>
            </a:r>
            <a:endParaRPr lang="en-US" dirty="0"/>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12</a:t>
            </a:fld>
            <a:endParaRPr lang="it-IT" altLang="it-IT"/>
          </a:p>
        </p:txBody>
      </p:sp>
    </p:spTree>
    <p:extLst>
      <p:ext uri="{BB962C8B-B14F-4D97-AF65-F5344CB8AC3E}">
        <p14:creationId xmlns:p14="http://schemas.microsoft.com/office/powerpoint/2010/main" val="1198025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 </a:t>
            </a:r>
            <a:r>
              <a:rPr lang="en-US" dirty="0" err="1" smtClean="0"/>
              <a:t>seconda</a:t>
            </a:r>
            <a:r>
              <a:rPr lang="en-US" dirty="0" smtClean="0"/>
              <a:t> </a:t>
            </a:r>
            <a:r>
              <a:rPr lang="en-US" dirty="0" err="1" smtClean="0"/>
              <a:t>analisi</a:t>
            </a:r>
            <a:r>
              <a:rPr lang="en-US" dirty="0" smtClean="0"/>
              <a:t> ha </a:t>
            </a:r>
            <a:r>
              <a:rPr lang="en-US" dirty="0" err="1" smtClean="0"/>
              <a:t>interessato</a:t>
            </a:r>
            <a:r>
              <a:rPr lang="en-US" dirty="0" smtClean="0"/>
              <a:t> le</a:t>
            </a:r>
            <a:r>
              <a:rPr lang="en-US" baseline="0" dirty="0" smtClean="0"/>
              <a:t> </a:t>
            </a:r>
            <a:r>
              <a:rPr lang="en-US" baseline="0" dirty="0" err="1" smtClean="0"/>
              <a:t>proprietà</a:t>
            </a:r>
            <a:r>
              <a:rPr lang="en-US" baseline="0" dirty="0" smtClean="0"/>
              <a:t> </a:t>
            </a:r>
            <a:r>
              <a:rPr lang="en-US" baseline="0" dirty="0" err="1" smtClean="0"/>
              <a:t>fisiche</a:t>
            </a:r>
            <a:r>
              <a:rPr lang="en-US" baseline="0" dirty="0" smtClean="0"/>
              <a:t> </a:t>
            </a:r>
            <a:r>
              <a:rPr lang="en-US" baseline="0" dirty="0" err="1" smtClean="0"/>
              <a:t>dell’eucalipto</a:t>
            </a:r>
            <a:r>
              <a:rPr lang="en-US" baseline="0" dirty="0" smtClean="0"/>
              <a:t> </a:t>
            </a:r>
            <a:r>
              <a:rPr lang="en-US" baseline="0" dirty="0" err="1" smtClean="0"/>
              <a:t>che</a:t>
            </a:r>
            <a:r>
              <a:rPr lang="en-US" baseline="0" dirty="0" smtClean="0"/>
              <a:t> è </a:t>
            </a:r>
            <a:r>
              <a:rPr lang="en-US" baseline="0" dirty="0" err="1" smtClean="0"/>
              <a:t>il</a:t>
            </a:r>
            <a:r>
              <a:rPr lang="en-US" baseline="0" dirty="0" smtClean="0"/>
              <a:t> </a:t>
            </a:r>
            <a:r>
              <a:rPr lang="en-US" baseline="0" dirty="0" err="1" smtClean="0"/>
              <a:t>legno</a:t>
            </a:r>
            <a:r>
              <a:rPr lang="en-US" baseline="0" dirty="0" smtClean="0"/>
              <a:t> </a:t>
            </a:r>
            <a:r>
              <a:rPr lang="en-US" baseline="0" dirty="0" err="1" smtClean="0"/>
              <a:t>maggiormente</a:t>
            </a:r>
            <a:r>
              <a:rPr lang="en-US" baseline="0" dirty="0" smtClean="0"/>
              <a:t> </a:t>
            </a:r>
            <a:r>
              <a:rPr lang="en-US" baseline="0" dirty="0" err="1" smtClean="0"/>
              <a:t>utilizzato</a:t>
            </a:r>
            <a:r>
              <a:rPr lang="en-US" baseline="0" dirty="0" smtClean="0"/>
              <a:t> in </a:t>
            </a:r>
            <a:r>
              <a:rPr lang="en-US" baseline="0" dirty="0" err="1" smtClean="0"/>
              <a:t>missione</a:t>
            </a:r>
            <a:r>
              <a:rPr lang="en-US" baseline="0" dirty="0" smtClean="0"/>
              <a:t>. </a:t>
            </a:r>
            <a:r>
              <a:rPr lang="en-US" baseline="0" dirty="0" err="1" smtClean="0"/>
              <a:t>Dalla</a:t>
            </a:r>
            <a:r>
              <a:rPr lang="en-US" baseline="0" dirty="0" smtClean="0"/>
              <a:t> </a:t>
            </a:r>
            <a:r>
              <a:rPr lang="en-US" baseline="0" dirty="0" err="1" smtClean="0"/>
              <a:t>lettura</a:t>
            </a:r>
            <a:r>
              <a:rPr lang="en-US" baseline="0" dirty="0" smtClean="0"/>
              <a:t> è </a:t>
            </a:r>
            <a:r>
              <a:rPr lang="en-US" baseline="0" dirty="0" err="1" smtClean="0"/>
              <a:t>si</a:t>
            </a:r>
            <a:r>
              <a:rPr lang="en-US" baseline="0" dirty="0" smtClean="0"/>
              <a:t> è </a:t>
            </a:r>
            <a:r>
              <a:rPr lang="en-US" baseline="0" dirty="0" err="1" smtClean="0"/>
              <a:t>individuato</a:t>
            </a:r>
            <a:r>
              <a:rPr lang="en-US" baseline="0" dirty="0" smtClean="0"/>
              <a:t> </a:t>
            </a:r>
            <a:r>
              <a:rPr lang="en-US" baseline="0" dirty="0" err="1" smtClean="0"/>
              <a:t>il</a:t>
            </a:r>
            <a:r>
              <a:rPr lang="en-US" baseline="0" dirty="0" smtClean="0"/>
              <a:t> </a:t>
            </a:r>
            <a:r>
              <a:rPr lang="en-US" baseline="0" dirty="0" err="1" smtClean="0"/>
              <a:t>valore</a:t>
            </a:r>
            <a:r>
              <a:rPr lang="en-US" baseline="0" dirty="0" smtClean="0"/>
              <a:t> di </a:t>
            </a:r>
            <a:r>
              <a:rPr lang="en-US" baseline="0" dirty="0" err="1" smtClean="0"/>
              <a:t>potere</a:t>
            </a:r>
            <a:r>
              <a:rPr lang="en-US" baseline="0" dirty="0" smtClean="0"/>
              <a:t> </a:t>
            </a:r>
            <a:r>
              <a:rPr lang="en-US" baseline="0" dirty="0" err="1" smtClean="0"/>
              <a:t>calirifico</a:t>
            </a:r>
            <a:r>
              <a:rPr lang="en-US" baseline="0" dirty="0" smtClean="0"/>
              <a:t> </a:t>
            </a:r>
            <a:r>
              <a:rPr lang="en-US" baseline="0" dirty="0" err="1" smtClean="0"/>
              <a:t>su</a:t>
            </a:r>
            <a:r>
              <a:rPr lang="en-US" baseline="0" dirty="0" smtClean="0"/>
              <a:t> base </a:t>
            </a:r>
            <a:r>
              <a:rPr lang="en-US" baseline="0" dirty="0" err="1" smtClean="0"/>
              <a:t>secca</a:t>
            </a:r>
            <a:r>
              <a:rPr lang="en-US" baseline="0" dirty="0" smtClean="0"/>
              <a:t> e, </a:t>
            </a:r>
            <a:r>
              <a:rPr lang="en-US" baseline="0" dirty="0" err="1" smtClean="0"/>
              <a:t>implementando</a:t>
            </a:r>
            <a:r>
              <a:rPr lang="en-US" baseline="0" dirty="0" smtClean="0"/>
              <a:t> </a:t>
            </a:r>
            <a:r>
              <a:rPr lang="en-US" baseline="0" dirty="0" err="1" smtClean="0"/>
              <a:t>una</a:t>
            </a:r>
            <a:r>
              <a:rPr lang="en-US" baseline="0" dirty="0" smtClean="0"/>
              <a:t> </a:t>
            </a:r>
            <a:r>
              <a:rPr lang="en-US" baseline="0" dirty="0" err="1" smtClean="0"/>
              <a:t>procedura</a:t>
            </a:r>
            <a:r>
              <a:rPr lang="en-US" baseline="0" dirty="0" smtClean="0"/>
              <a:t> </a:t>
            </a:r>
            <a:r>
              <a:rPr lang="en-US" baseline="0" dirty="0" err="1" smtClean="0"/>
              <a:t>tecnica</a:t>
            </a:r>
            <a:r>
              <a:rPr lang="en-US" baseline="0" dirty="0" smtClean="0"/>
              <a:t> del </a:t>
            </a:r>
            <a:r>
              <a:rPr lang="en-US" baseline="0" dirty="0" err="1" smtClean="0"/>
              <a:t>Dipartimento</a:t>
            </a:r>
            <a:r>
              <a:rPr lang="en-US" baseline="0" dirty="0" smtClean="0"/>
              <a:t> Americano </a:t>
            </a:r>
            <a:r>
              <a:rPr lang="en-US" baseline="0" dirty="0" err="1" smtClean="0"/>
              <a:t>dell’Agricoltura</a:t>
            </a:r>
            <a:r>
              <a:rPr lang="en-US" baseline="0" dirty="0" smtClean="0"/>
              <a:t> e </a:t>
            </a:r>
            <a:r>
              <a:rPr lang="en-US" baseline="0" dirty="0" err="1" smtClean="0"/>
              <a:t>Servizio</a:t>
            </a:r>
            <a:r>
              <a:rPr lang="en-US" baseline="0" dirty="0" smtClean="0"/>
              <a:t> </a:t>
            </a:r>
            <a:r>
              <a:rPr lang="en-US" baseline="0" dirty="0" err="1" smtClean="0"/>
              <a:t>Forestale</a:t>
            </a:r>
            <a:r>
              <a:rPr lang="en-US" baseline="0" dirty="0" smtClean="0"/>
              <a:t>, a </a:t>
            </a:r>
            <a:r>
              <a:rPr lang="en-US" baseline="0" dirty="0" err="1" smtClean="0"/>
              <a:t>partire</a:t>
            </a:r>
            <a:r>
              <a:rPr lang="en-US" baseline="0" dirty="0" smtClean="0"/>
              <a:t> </a:t>
            </a:r>
            <a:r>
              <a:rPr lang="en-US" baseline="0" dirty="0" err="1" smtClean="0"/>
              <a:t>dai</a:t>
            </a:r>
            <a:r>
              <a:rPr lang="en-US" baseline="0" dirty="0" smtClean="0"/>
              <a:t> </a:t>
            </a:r>
            <a:r>
              <a:rPr lang="en-US" baseline="0" dirty="0" err="1" smtClean="0"/>
              <a:t>dati</a:t>
            </a:r>
            <a:r>
              <a:rPr lang="en-US" baseline="0" dirty="0" smtClean="0"/>
              <a:t> di </a:t>
            </a:r>
            <a:r>
              <a:rPr lang="en-US" baseline="0" dirty="0" err="1" smtClean="0"/>
              <a:t>Umidità</a:t>
            </a:r>
            <a:r>
              <a:rPr lang="en-US" baseline="0" dirty="0" smtClean="0"/>
              <a:t> </a:t>
            </a:r>
            <a:r>
              <a:rPr lang="en-US" baseline="0" dirty="0" err="1" smtClean="0"/>
              <a:t>Relativa</a:t>
            </a:r>
            <a:r>
              <a:rPr lang="en-US" baseline="0" dirty="0" smtClean="0"/>
              <a:t> </a:t>
            </a:r>
            <a:r>
              <a:rPr lang="en-US" baseline="0" dirty="0" err="1" smtClean="0"/>
              <a:t>si</a:t>
            </a:r>
            <a:r>
              <a:rPr lang="en-US" baseline="0" dirty="0" smtClean="0"/>
              <a:t> è </a:t>
            </a:r>
            <a:r>
              <a:rPr lang="en-US" baseline="0" dirty="0" err="1" smtClean="0"/>
              <a:t>calcolato</a:t>
            </a:r>
            <a:r>
              <a:rPr lang="en-US" baseline="0" dirty="0" smtClean="0"/>
              <a:t> </a:t>
            </a:r>
            <a:r>
              <a:rPr lang="en-US" baseline="0" dirty="0" err="1" smtClean="0"/>
              <a:t>il</a:t>
            </a:r>
            <a:r>
              <a:rPr lang="en-US" baseline="0" dirty="0" smtClean="0"/>
              <a:t> </a:t>
            </a:r>
            <a:r>
              <a:rPr lang="en-US" baseline="0" dirty="0" err="1" smtClean="0"/>
              <a:t>contenuto</a:t>
            </a:r>
            <a:r>
              <a:rPr lang="en-US" baseline="0" dirty="0" smtClean="0"/>
              <a:t> </a:t>
            </a:r>
            <a:r>
              <a:rPr lang="en-US" baseline="0" dirty="0" err="1" smtClean="0"/>
              <a:t>d’acqua</a:t>
            </a:r>
            <a:r>
              <a:rPr lang="en-US" baseline="0" dirty="0" smtClean="0"/>
              <a:t> del </a:t>
            </a:r>
            <a:r>
              <a:rPr lang="en-US" baseline="0" dirty="0" err="1" smtClean="0"/>
              <a:t>legno</a:t>
            </a:r>
            <a:r>
              <a:rPr lang="en-US" baseline="0" dirty="0" smtClean="0"/>
              <a:t> e </a:t>
            </a:r>
            <a:r>
              <a:rPr lang="en-US" baseline="0" dirty="0" err="1" smtClean="0"/>
              <a:t>infine</a:t>
            </a:r>
            <a:r>
              <a:rPr lang="en-US" baseline="0" dirty="0" smtClean="0"/>
              <a:t> </a:t>
            </a:r>
            <a:r>
              <a:rPr lang="en-US" baseline="0" dirty="0" err="1" smtClean="0"/>
              <a:t>il</a:t>
            </a:r>
            <a:r>
              <a:rPr lang="en-US" baseline="0" dirty="0" smtClean="0"/>
              <a:t> </a:t>
            </a:r>
            <a:r>
              <a:rPr lang="en-US" baseline="0" dirty="0" err="1" smtClean="0"/>
              <a:t>valore</a:t>
            </a:r>
            <a:r>
              <a:rPr lang="en-US" baseline="0" dirty="0" smtClean="0"/>
              <a:t> </a:t>
            </a:r>
            <a:r>
              <a:rPr lang="en-US" baseline="0" dirty="0" err="1" smtClean="0"/>
              <a:t>reale</a:t>
            </a:r>
            <a:r>
              <a:rPr lang="en-US" baseline="0" dirty="0" smtClean="0"/>
              <a:t> di PCI per </a:t>
            </a:r>
            <a:r>
              <a:rPr lang="en-US" baseline="0" dirty="0" err="1" smtClean="0"/>
              <a:t>ogni</a:t>
            </a:r>
            <a:r>
              <a:rPr lang="en-US" baseline="0" dirty="0" smtClean="0"/>
              <a:t> </a:t>
            </a:r>
            <a:r>
              <a:rPr lang="en-US" baseline="0" dirty="0" err="1" smtClean="0"/>
              <a:t>mese</a:t>
            </a:r>
            <a:r>
              <a:rPr lang="en-US" baseline="0" dirty="0" smtClean="0"/>
              <a:t> </a:t>
            </a:r>
            <a:r>
              <a:rPr lang="en-US" baseline="0" dirty="0" err="1" smtClean="0"/>
              <a:t>dell’anno</a:t>
            </a:r>
            <a:r>
              <a:rPr lang="en-US" baseline="0" dirty="0" smtClean="0"/>
              <a:t>.</a:t>
            </a:r>
            <a:endParaRPr lang="en-US" dirty="0"/>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13</a:t>
            </a:fld>
            <a:endParaRPr lang="it-IT" altLang="it-IT"/>
          </a:p>
        </p:txBody>
      </p:sp>
    </p:spTree>
    <p:extLst>
      <p:ext uri="{BB962C8B-B14F-4D97-AF65-F5344CB8AC3E}">
        <p14:creationId xmlns:p14="http://schemas.microsoft.com/office/powerpoint/2010/main" val="3558883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a:t>
            </a:r>
            <a:r>
              <a:rPr lang="en-US" baseline="0" dirty="0" smtClean="0"/>
              <a:t> </a:t>
            </a:r>
            <a:r>
              <a:rPr lang="en-US" baseline="0" dirty="0" err="1" smtClean="0"/>
              <a:t>ultimi</a:t>
            </a:r>
            <a:r>
              <a:rPr lang="en-US" baseline="0" dirty="0" smtClean="0"/>
              <a:t> </a:t>
            </a:r>
            <a:r>
              <a:rPr lang="en-US" baseline="0" dirty="0" err="1" smtClean="0"/>
              <a:t>si</a:t>
            </a:r>
            <a:r>
              <a:rPr lang="en-US" baseline="0" dirty="0" smtClean="0"/>
              <a:t> </a:t>
            </a:r>
            <a:r>
              <a:rPr lang="en-US" baseline="0" dirty="0" err="1" smtClean="0"/>
              <a:t>sono</a:t>
            </a:r>
            <a:r>
              <a:rPr lang="en-US" baseline="0" dirty="0" smtClean="0"/>
              <a:t> </a:t>
            </a:r>
            <a:r>
              <a:rPr lang="en-US" baseline="0" dirty="0" err="1" smtClean="0"/>
              <a:t>analizzati</a:t>
            </a:r>
            <a:r>
              <a:rPr lang="en-US" baseline="0" dirty="0" smtClean="0"/>
              <a:t> </a:t>
            </a:r>
            <a:r>
              <a:rPr lang="en-US" baseline="0" dirty="0" err="1" smtClean="0"/>
              <a:t>i</a:t>
            </a:r>
            <a:r>
              <a:rPr lang="en-US" baseline="0" dirty="0" smtClean="0"/>
              <a:t> </a:t>
            </a:r>
            <a:r>
              <a:rPr lang="en-US" baseline="0" dirty="0" err="1" smtClean="0"/>
              <a:t>bisogni</a:t>
            </a:r>
            <a:r>
              <a:rPr lang="en-US" baseline="0" dirty="0" smtClean="0"/>
              <a:t> di </a:t>
            </a:r>
            <a:r>
              <a:rPr lang="en-US" baseline="0" dirty="0" err="1" smtClean="0"/>
              <a:t>legna</a:t>
            </a:r>
            <a:r>
              <a:rPr lang="en-US" baseline="0" dirty="0" smtClean="0"/>
              <a:t> e </a:t>
            </a:r>
            <a:r>
              <a:rPr lang="en-US" baseline="0" dirty="0" err="1" smtClean="0"/>
              <a:t>acqua</a:t>
            </a:r>
            <a:r>
              <a:rPr lang="en-US" baseline="0" dirty="0" smtClean="0"/>
              <a:t> </a:t>
            </a:r>
            <a:r>
              <a:rPr lang="en-US" baseline="0" dirty="0" err="1" smtClean="0"/>
              <a:t>della</a:t>
            </a:r>
            <a:r>
              <a:rPr lang="en-US" baseline="0" dirty="0" smtClean="0"/>
              <a:t> </a:t>
            </a:r>
            <a:r>
              <a:rPr lang="en-US" baseline="0" dirty="0" err="1" smtClean="0"/>
              <a:t>missione</a:t>
            </a:r>
            <a:r>
              <a:rPr lang="en-US" baseline="0" dirty="0" smtClean="0"/>
              <a:t>. </a:t>
            </a:r>
            <a:r>
              <a:rPr lang="en-US" baseline="0" dirty="0" err="1" smtClean="0"/>
              <a:t>Poichè</a:t>
            </a:r>
            <a:r>
              <a:rPr lang="en-US" baseline="0" dirty="0" smtClean="0"/>
              <a:t> </a:t>
            </a:r>
            <a:r>
              <a:rPr lang="en-US" baseline="0" dirty="0" err="1" smtClean="0"/>
              <a:t>gli</a:t>
            </a:r>
            <a:r>
              <a:rPr lang="en-US" baseline="0" dirty="0" smtClean="0"/>
              <a:t> </a:t>
            </a:r>
            <a:r>
              <a:rPr lang="en-US" baseline="0" dirty="0" err="1" smtClean="0"/>
              <a:t>unici</a:t>
            </a:r>
            <a:r>
              <a:rPr lang="en-US" baseline="0" dirty="0" smtClean="0"/>
              <a:t> </a:t>
            </a:r>
            <a:r>
              <a:rPr lang="en-US" baseline="0" dirty="0" err="1" smtClean="0"/>
              <a:t>dati</a:t>
            </a:r>
            <a:r>
              <a:rPr lang="en-US" baseline="0" dirty="0" smtClean="0"/>
              <a:t> </a:t>
            </a:r>
            <a:r>
              <a:rPr lang="en-US" baseline="0" dirty="0" err="1" smtClean="0"/>
              <a:t>consultabili</a:t>
            </a:r>
            <a:r>
              <a:rPr lang="en-US" baseline="0" dirty="0" smtClean="0"/>
              <a:t> </a:t>
            </a:r>
            <a:r>
              <a:rPr lang="en-US" baseline="0" dirty="0" err="1" smtClean="0"/>
              <a:t>sono</a:t>
            </a:r>
            <a:r>
              <a:rPr lang="en-US" baseline="0" dirty="0" smtClean="0"/>
              <a:t> </a:t>
            </a:r>
            <a:r>
              <a:rPr lang="en-US" baseline="0" dirty="0" err="1" smtClean="0"/>
              <a:t>quelli</a:t>
            </a:r>
            <a:r>
              <a:rPr lang="en-US" baseline="0" dirty="0" smtClean="0"/>
              <a:t> relative </a:t>
            </a:r>
            <a:r>
              <a:rPr lang="en-US" baseline="0" dirty="0" err="1" smtClean="0"/>
              <a:t>alla</a:t>
            </a:r>
            <a:r>
              <a:rPr lang="en-US" baseline="0" dirty="0" smtClean="0"/>
              <a:t> </a:t>
            </a:r>
            <a:r>
              <a:rPr lang="en-US" baseline="0" dirty="0" err="1" smtClean="0"/>
              <a:t>missione</a:t>
            </a:r>
            <a:r>
              <a:rPr lang="en-US" baseline="0" dirty="0" smtClean="0"/>
              <a:t> di Agosto 2013, è </a:t>
            </a:r>
            <a:r>
              <a:rPr lang="en-US" baseline="0" dirty="0" err="1" smtClean="0"/>
              <a:t>stato</a:t>
            </a:r>
            <a:r>
              <a:rPr lang="en-US" baseline="0" dirty="0" smtClean="0"/>
              <a:t> </a:t>
            </a:r>
            <a:r>
              <a:rPr lang="en-US" baseline="0" dirty="0" err="1" smtClean="0"/>
              <a:t>utilizzato</a:t>
            </a:r>
            <a:r>
              <a:rPr lang="en-US" baseline="0" dirty="0" smtClean="0"/>
              <a:t> come </a:t>
            </a:r>
            <a:r>
              <a:rPr lang="en-US" baseline="0" dirty="0" err="1" smtClean="0"/>
              <a:t>dato</a:t>
            </a:r>
            <a:r>
              <a:rPr lang="en-US" baseline="0" dirty="0" smtClean="0"/>
              <a:t> proxy la media </a:t>
            </a:r>
            <a:r>
              <a:rPr lang="en-US" baseline="0" dirty="0" err="1" smtClean="0"/>
              <a:t>giornaliera</a:t>
            </a:r>
            <a:r>
              <a:rPr lang="en-US" baseline="0" dirty="0" smtClean="0"/>
              <a:t> di </a:t>
            </a:r>
            <a:r>
              <a:rPr lang="en-US" baseline="0" dirty="0" err="1" smtClean="0"/>
              <a:t>pazienti</a:t>
            </a:r>
            <a:r>
              <a:rPr lang="en-US" baseline="0" dirty="0" smtClean="0"/>
              <a:t> </a:t>
            </a:r>
            <a:r>
              <a:rPr lang="en-US" baseline="0" dirty="0" err="1" smtClean="0"/>
              <a:t>ospedalizzati</a:t>
            </a:r>
            <a:r>
              <a:rPr lang="en-US" baseline="0" dirty="0" smtClean="0"/>
              <a:t> per </a:t>
            </a:r>
            <a:r>
              <a:rPr lang="en-US" baseline="0" dirty="0" err="1" smtClean="0"/>
              <a:t>estendere</a:t>
            </a:r>
            <a:r>
              <a:rPr lang="en-US" baseline="0" dirty="0" smtClean="0"/>
              <a:t> </a:t>
            </a:r>
            <a:r>
              <a:rPr lang="en-US" baseline="0" dirty="0" err="1" smtClean="0"/>
              <a:t>i</a:t>
            </a:r>
            <a:r>
              <a:rPr lang="en-US" baseline="0" dirty="0" smtClean="0"/>
              <a:t> </a:t>
            </a:r>
            <a:r>
              <a:rPr lang="en-US" baseline="0" dirty="0" err="1" smtClean="0"/>
              <a:t>dati</a:t>
            </a:r>
            <a:r>
              <a:rPr lang="en-US" baseline="0" dirty="0" smtClean="0"/>
              <a:t> </a:t>
            </a:r>
            <a:r>
              <a:rPr lang="en-US" baseline="0" dirty="0" err="1" smtClean="0"/>
              <a:t>su</a:t>
            </a:r>
            <a:r>
              <a:rPr lang="en-US" baseline="0" dirty="0" smtClean="0"/>
              <a:t> base </a:t>
            </a:r>
            <a:r>
              <a:rPr lang="en-US" baseline="0" dirty="0" err="1" smtClean="0"/>
              <a:t>annua</a:t>
            </a:r>
            <a:r>
              <a:rPr lang="en-US" baseline="0" dirty="0" smtClean="0"/>
              <a:t>.</a:t>
            </a:r>
          </a:p>
          <a:p>
            <a:endParaRPr lang="en-US" baseline="0" dirty="0" smtClean="0"/>
          </a:p>
          <a:p>
            <a:r>
              <a:rPr lang="en-US" baseline="0" dirty="0" smtClean="0"/>
              <a:t>Per </a:t>
            </a:r>
            <a:r>
              <a:rPr lang="en-US" baseline="0" dirty="0" err="1" smtClean="0"/>
              <a:t>il</a:t>
            </a:r>
            <a:r>
              <a:rPr lang="en-US" baseline="0" dirty="0" smtClean="0"/>
              <a:t> Pamu dove </a:t>
            </a:r>
            <a:r>
              <a:rPr lang="en-US" baseline="0" dirty="0" err="1" smtClean="0"/>
              <a:t>si</a:t>
            </a:r>
            <a:r>
              <a:rPr lang="en-US" baseline="0" dirty="0" smtClean="0"/>
              <a:t> </a:t>
            </a:r>
            <a:r>
              <a:rPr lang="en-US" baseline="0" dirty="0" err="1" smtClean="0"/>
              <a:t>cucina</a:t>
            </a:r>
            <a:r>
              <a:rPr lang="en-US" baseline="0" dirty="0" smtClean="0"/>
              <a:t> </a:t>
            </a:r>
            <a:r>
              <a:rPr lang="en-US" baseline="0" dirty="0" err="1" smtClean="0"/>
              <a:t>si</a:t>
            </a:r>
            <a:r>
              <a:rPr lang="en-US" baseline="0" dirty="0" smtClean="0"/>
              <a:t> </a:t>
            </a:r>
            <a:r>
              <a:rPr lang="en-US" baseline="0" dirty="0" err="1" smtClean="0"/>
              <a:t>sono</a:t>
            </a:r>
            <a:r>
              <a:rPr lang="en-US" baseline="0" dirty="0" smtClean="0"/>
              <a:t> </a:t>
            </a:r>
            <a:r>
              <a:rPr lang="en-US" baseline="0" dirty="0" err="1" smtClean="0"/>
              <a:t>identificati</a:t>
            </a:r>
            <a:r>
              <a:rPr lang="en-US" baseline="0" dirty="0" smtClean="0"/>
              <a:t> due </a:t>
            </a:r>
            <a:r>
              <a:rPr lang="en-US" baseline="0" dirty="0" err="1" smtClean="0"/>
              <a:t>scenari</a:t>
            </a:r>
            <a:r>
              <a:rPr lang="en-US" baseline="0" dirty="0" smtClean="0"/>
              <a:t> </a:t>
            </a:r>
            <a:r>
              <a:rPr lang="en-US" baseline="0" dirty="0" err="1" smtClean="0"/>
              <a:t>rispettivamente</a:t>
            </a:r>
            <a:r>
              <a:rPr lang="en-US" baseline="0" dirty="0" smtClean="0"/>
              <a:t> di 1) </a:t>
            </a:r>
            <a:r>
              <a:rPr lang="en-US" baseline="0" dirty="0" err="1" smtClean="0"/>
              <a:t>bisogni</a:t>
            </a:r>
            <a:r>
              <a:rPr lang="en-US" baseline="0" dirty="0" smtClean="0"/>
              <a:t> </a:t>
            </a:r>
            <a:r>
              <a:rPr lang="en-US" baseline="0" dirty="0" err="1" smtClean="0"/>
              <a:t>costanti</a:t>
            </a:r>
            <a:r>
              <a:rPr lang="en-US" baseline="0" dirty="0" smtClean="0"/>
              <a:t> </a:t>
            </a:r>
            <a:r>
              <a:rPr lang="en-US" baseline="0" dirty="0" err="1" smtClean="0"/>
              <a:t>durante</a:t>
            </a:r>
            <a:r>
              <a:rPr lang="en-US" baseline="0" dirty="0" smtClean="0"/>
              <a:t> </a:t>
            </a:r>
            <a:r>
              <a:rPr lang="en-US" baseline="0" dirty="0" err="1" smtClean="0"/>
              <a:t>l’anno</a:t>
            </a:r>
            <a:r>
              <a:rPr lang="en-US" baseline="0" dirty="0" smtClean="0"/>
              <a:t> e 2) </a:t>
            </a:r>
            <a:r>
              <a:rPr lang="en-US" baseline="0" dirty="0" err="1" smtClean="0"/>
              <a:t>bisogni</a:t>
            </a:r>
            <a:r>
              <a:rPr lang="en-US" baseline="0" dirty="0" smtClean="0"/>
              <a:t> </a:t>
            </a:r>
            <a:r>
              <a:rPr lang="en-US" baseline="0" dirty="0" err="1" smtClean="0"/>
              <a:t>che</a:t>
            </a:r>
            <a:r>
              <a:rPr lang="en-US" baseline="0" dirty="0" smtClean="0"/>
              <a:t> </a:t>
            </a:r>
            <a:r>
              <a:rPr lang="en-US" baseline="0" dirty="0" err="1" smtClean="0"/>
              <a:t>variano</a:t>
            </a:r>
            <a:r>
              <a:rPr lang="en-US" baseline="0" dirty="0" smtClean="0"/>
              <a:t> </a:t>
            </a:r>
            <a:r>
              <a:rPr lang="en-US" baseline="0" dirty="0" err="1" smtClean="0"/>
              <a:t>proporzionalmente</a:t>
            </a:r>
            <a:r>
              <a:rPr lang="en-US" baseline="0" dirty="0" smtClean="0"/>
              <a:t> al </a:t>
            </a:r>
            <a:r>
              <a:rPr lang="en-US" baseline="0" dirty="0" err="1" smtClean="0"/>
              <a:t>numero</a:t>
            </a:r>
            <a:r>
              <a:rPr lang="en-US" baseline="0" dirty="0" smtClean="0"/>
              <a:t> di </a:t>
            </a:r>
            <a:r>
              <a:rPr lang="en-US" baseline="0" dirty="0" err="1" smtClean="0"/>
              <a:t>ospedalizzati</a:t>
            </a:r>
            <a:r>
              <a:rPr lang="en-US" baseline="0" dirty="0" smtClean="0"/>
              <a:t>.</a:t>
            </a:r>
          </a:p>
          <a:p>
            <a:endParaRPr lang="en-US" baseline="0" dirty="0" smtClean="0"/>
          </a:p>
          <a:p>
            <a:r>
              <a:rPr lang="en-US" baseline="0" dirty="0" smtClean="0"/>
              <a:t>Per </a:t>
            </a:r>
            <a:r>
              <a:rPr lang="en-US" baseline="0" dirty="0" err="1" smtClean="0"/>
              <a:t>l’ospedale</a:t>
            </a:r>
            <a:r>
              <a:rPr lang="en-US" baseline="0" dirty="0" smtClean="0"/>
              <a:t> è </a:t>
            </a:r>
            <a:r>
              <a:rPr lang="en-US" baseline="0" dirty="0" err="1" smtClean="0"/>
              <a:t>stato</a:t>
            </a:r>
            <a:r>
              <a:rPr lang="en-US" baseline="0" dirty="0" smtClean="0"/>
              <a:t> </a:t>
            </a:r>
            <a:r>
              <a:rPr lang="en-US" baseline="0" dirty="0" err="1" smtClean="0"/>
              <a:t>possibile</a:t>
            </a:r>
            <a:r>
              <a:rPr lang="en-US" baseline="0" dirty="0" smtClean="0"/>
              <a:t> </a:t>
            </a:r>
            <a:r>
              <a:rPr lang="en-US" baseline="0" dirty="0" err="1" smtClean="0"/>
              <a:t>ricavare</a:t>
            </a:r>
            <a:r>
              <a:rPr lang="en-US" baseline="0" dirty="0" smtClean="0"/>
              <a:t> </a:t>
            </a:r>
            <a:r>
              <a:rPr lang="en-US" baseline="0" dirty="0" err="1" smtClean="0"/>
              <a:t>il</a:t>
            </a:r>
            <a:r>
              <a:rPr lang="en-US" baseline="0" dirty="0" smtClean="0"/>
              <a:t> </a:t>
            </a:r>
            <a:r>
              <a:rPr lang="en-US" baseline="0" dirty="0" err="1" smtClean="0"/>
              <a:t>bisogno</a:t>
            </a:r>
            <a:r>
              <a:rPr lang="en-US" baseline="0" dirty="0" smtClean="0"/>
              <a:t> di </a:t>
            </a:r>
            <a:r>
              <a:rPr lang="en-US" baseline="0" dirty="0" err="1" smtClean="0"/>
              <a:t>energia</a:t>
            </a:r>
            <a:r>
              <a:rPr lang="en-US" baseline="0" dirty="0" smtClean="0"/>
              <a:t> </a:t>
            </a:r>
            <a:r>
              <a:rPr lang="en-US" baseline="0" dirty="0" err="1" smtClean="0"/>
              <a:t>secondaria</a:t>
            </a:r>
            <a:r>
              <a:rPr lang="en-US" baseline="0" dirty="0" smtClean="0"/>
              <a:t> per </a:t>
            </a:r>
            <a:r>
              <a:rPr lang="en-US" baseline="0" dirty="0" err="1" smtClean="0"/>
              <a:t>ogni</a:t>
            </a:r>
            <a:r>
              <a:rPr lang="en-US" baseline="0" dirty="0" smtClean="0"/>
              <a:t> </a:t>
            </a:r>
            <a:r>
              <a:rPr lang="en-US" baseline="0" dirty="0" err="1" smtClean="0"/>
              <a:t>mese</a:t>
            </a:r>
            <a:r>
              <a:rPr lang="en-US" baseline="0" dirty="0" smtClean="0"/>
              <a:t> </a:t>
            </a:r>
            <a:r>
              <a:rPr lang="en-US" baseline="0" dirty="0" err="1" smtClean="0"/>
              <a:t>dell’anno</a:t>
            </a:r>
            <a:r>
              <a:rPr lang="en-US" baseline="0" dirty="0" smtClean="0"/>
              <a:t> grazie </a:t>
            </a:r>
            <a:r>
              <a:rPr lang="en-US" baseline="0" dirty="0" err="1" smtClean="0"/>
              <a:t>alla</a:t>
            </a:r>
            <a:r>
              <a:rPr lang="en-US" baseline="0" dirty="0" smtClean="0"/>
              <a:t> </a:t>
            </a:r>
            <a:r>
              <a:rPr lang="en-US" baseline="0" dirty="0" err="1" smtClean="0"/>
              <a:t>quantità</a:t>
            </a:r>
            <a:r>
              <a:rPr lang="en-US" baseline="0" dirty="0" smtClean="0"/>
              <a:t> nota di </a:t>
            </a:r>
            <a:r>
              <a:rPr lang="en-US" baseline="0" dirty="0" err="1" smtClean="0"/>
              <a:t>te</a:t>
            </a:r>
            <a:r>
              <a:rPr lang="en-US" baseline="0" dirty="0" smtClean="0"/>
              <a:t> e latte </a:t>
            </a:r>
            <a:r>
              <a:rPr lang="en-US" baseline="0" dirty="0" err="1" smtClean="0"/>
              <a:t>che</a:t>
            </a:r>
            <a:r>
              <a:rPr lang="en-US" baseline="0" dirty="0" smtClean="0"/>
              <a:t> </a:t>
            </a:r>
            <a:r>
              <a:rPr lang="en-US" baseline="0" dirty="0" err="1" smtClean="0"/>
              <a:t>spetta</a:t>
            </a:r>
            <a:r>
              <a:rPr lang="en-US" baseline="0" dirty="0" smtClean="0"/>
              <a:t> ad </a:t>
            </a:r>
            <a:r>
              <a:rPr lang="en-US" baseline="0" dirty="0" err="1" smtClean="0"/>
              <a:t>ogni</a:t>
            </a:r>
            <a:r>
              <a:rPr lang="en-US" baseline="0" dirty="0" smtClean="0"/>
              <a:t> </a:t>
            </a:r>
            <a:r>
              <a:rPr lang="en-US" baseline="0" dirty="0" err="1" smtClean="0"/>
              <a:t>paziente</a:t>
            </a:r>
            <a:r>
              <a:rPr lang="en-US" baseline="0" dirty="0" smtClean="0"/>
              <a:t>. Da un </a:t>
            </a:r>
            <a:r>
              <a:rPr lang="en-US" baseline="0" dirty="0" err="1" smtClean="0"/>
              <a:t>bilancio</a:t>
            </a:r>
            <a:r>
              <a:rPr lang="en-US" baseline="0" dirty="0" smtClean="0"/>
              <a:t> </a:t>
            </a:r>
            <a:r>
              <a:rPr lang="en-US" baseline="0" dirty="0" err="1" smtClean="0"/>
              <a:t>energetico</a:t>
            </a:r>
            <a:r>
              <a:rPr lang="en-US" baseline="0" dirty="0" smtClean="0"/>
              <a:t> </a:t>
            </a:r>
            <a:r>
              <a:rPr lang="en-US" baseline="0" dirty="0" err="1" smtClean="0"/>
              <a:t>sulle</a:t>
            </a:r>
            <a:r>
              <a:rPr lang="en-US" baseline="0" dirty="0" smtClean="0"/>
              <a:t> </a:t>
            </a:r>
            <a:r>
              <a:rPr lang="en-US" baseline="0" dirty="0" err="1" smtClean="0"/>
              <a:t>stufe</a:t>
            </a:r>
            <a:r>
              <a:rPr lang="en-US" baseline="0" dirty="0" smtClean="0"/>
              <a:t> e con </a:t>
            </a:r>
            <a:r>
              <a:rPr lang="en-US" baseline="0" dirty="0" err="1" smtClean="0"/>
              <a:t>l’ipotesi</a:t>
            </a:r>
            <a:r>
              <a:rPr lang="en-US" baseline="0" dirty="0" smtClean="0"/>
              <a:t> di </a:t>
            </a:r>
            <a:r>
              <a:rPr lang="en-US" baseline="0" dirty="0" err="1" smtClean="0"/>
              <a:t>perdite</a:t>
            </a:r>
            <a:r>
              <a:rPr lang="en-US" baseline="0" dirty="0" smtClean="0"/>
              <a:t> </a:t>
            </a:r>
            <a:r>
              <a:rPr lang="en-US" baseline="0" dirty="0" err="1" smtClean="0"/>
              <a:t>costanti</a:t>
            </a:r>
            <a:r>
              <a:rPr lang="en-US" baseline="0" dirty="0" smtClean="0"/>
              <a:t> in </a:t>
            </a:r>
            <a:r>
              <a:rPr lang="en-US" baseline="0" dirty="0" err="1" smtClean="0"/>
              <a:t>rapporto</a:t>
            </a:r>
            <a:r>
              <a:rPr lang="en-US" baseline="0" dirty="0" smtClean="0"/>
              <a:t> </a:t>
            </a:r>
            <a:r>
              <a:rPr lang="en-US" baseline="0" dirty="0" err="1" smtClean="0"/>
              <a:t>all’energia</a:t>
            </a:r>
            <a:r>
              <a:rPr lang="en-US" baseline="0" dirty="0" smtClean="0"/>
              <a:t> </a:t>
            </a:r>
            <a:r>
              <a:rPr lang="en-US" baseline="0" dirty="0" err="1" smtClean="0"/>
              <a:t>secondaria</a:t>
            </a:r>
            <a:r>
              <a:rPr lang="en-US" baseline="0" dirty="0" smtClean="0"/>
              <a:t> è </a:t>
            </a:r>
            <a:r>
              <a:rPr lang="en-US" baseline="0" dirty="0" err="1" smtClean="0"/>
              <a:t>stato</a:t>
            </a:r>
            <a:r>
              <a:rPr lang="en-US" baseline="0" dirty="0" smtClean="0"/>
              <a:t> </a:t>
            </a:r>
            <a:r>
              <a:rPr lang="en-US" baseline="0" dirty="0" err="1" smtClean="0"/>
              <a:t>possibile</a:t>
            </a:r>
            <a:r>
              <a:rPr lang="en-US" baseline="0" dirty="0" smtClean="0"/>
              <a:t> </a:t>
            </a:r>
            <a:r>
              <a:rPr lang="en-US" baseline="0" dirty="0" err="1" smtClean="0"/>
              <a:t>stimare</a:t>
            </a:r>
            <a:r>
              <a:rPr lang="en-US" baseline="0" dirty="0" smtClean="0"/>
              <a:t> </a:t>
            </a:r>
            <a:r>
              <a:rPr lang="en-US" baseline="0" dirty="0" err="1" smtClean="0"/>
              <a:t>il</a:t>
            </a:r>
            <a:r>
              <a:rPr lang="en-US" baseline="0" dirty="0" smtClean="0"/>
              <a:t> </a:t>
            </a:r>
            <a:r>
              <a:rPr lang="en-US" baseline="0" dirty="0" err="1" smtClean="0"/>
              <a:t>bisogno</a:t>
            </a:r>
            <a:r>
              <a:rPr lang="en-US" baseline="0" dirty="0" smtClean="0"/>
              <a:t> di </a:t>
            </a:r>
            <a:r>
              <a:rPr lang="en-US" baseline="0" dirty="0" err="1" smtClean="0"/>
              <a:t>energia</a:t>
            </a:r>
            <a:r>
              <a:rPr lang="en-US" baseline="0" dirty="0" smtClean="0"/>
              <a:t> </a:t>
            </a:r>
            <a:r>
              <a:rPr lang="en-US" baseline="0" dirty="0" err="1" smtClean="0"/>
              <a:t>primaria</a:t>
            </a:r>
            <a:r>
              <a:rPr lang="en-US" baseline="0" dirty="0" smtClean="0"/>
              <a:t> e </a:t>
            </a:r>
            <a:r>
              <a:rPr lang="en-US" baseline="0" dirty="0" err="1" smtClean="0"/>
              <a:t>quindi</a:t>
            </a:r>
            <a:r>
              <a:rPr lang="en-US" baseline="0" dirty="0" smtClean="0"/>
              <a:t> di </a:t>
            </a:r>
            <a:r>
              <a:rPr lang="en-US" baseline="0" dirty="0" err="1" smtClean="0"/>
              <a:t>legna</a:t>
            </a:r>
            <a:r>
              <a:rPr lang="en-US" baseline="0" dirty="0" smtClean="0"/>
              <a:t> per </a:t>
            </a:r>
            <a:r>
              <a:rPr lang="en-US" baseline="0" dirty="0" err="1" smtClean="0"/>
              <a:t>ogni</a:t>
            </a:r>
            <a:r>
              <a:rPr lang="en-US" baseline="0" dirty="0" smtClean="0"/>
              <a:t> </a:t>
            </a:r>
            <a:r>
              <a:rPr lang="en-US" baseline="0" dirty="0" err="1" smtClean="0"/>
              <a:t>mese</a:t>
            </a:r>
            <a:r>
              <a:rPr lang="en-US" baseline="0" dirty="0" smtClean="0"/>
              <a:t> </a:t>
            </a:r>
            <a:r>
              <a:rPr lang="en-US" baseline="0" dirty="0" err="1" smtClean="0"/>
              <a:t>dell’anno</a:t>
            </a:r>
            <a:r>
              <a:rPr lang="en-US" baseline="0" dirty="0" smtClean="0"/>
              <a:t>.</a:t>
            </a:r>
          </a:p>
          <a:p>
            <a:endParaRPr lang="en-US" baseline="0" dirty="0" smtClean="0"/>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14</a:t>
            </a:fld>
            <a:endParaRPr lang="it-IT" altLang="it-IT"/>
          </a:p>
        </p:txBody>
      </p:sp>
    </p:spTree>
    <p:extLst>
      <p:ext uri="{BB962C8B-B14F-4D97-AF65-F5344CB8AC3E}">
        <p14:creationId xmlns:p14="http://schemas.microsoft.com/office/powerpoint/2010/main" val="1680554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 </a:t>
            </a:r>
            <a:r>
              <a:rPr lang="en-US" dirty="0" err="1" smtClean="0"/>
              <a:t>questa</a:t>
            </a:r>
            <a:r>
              <a:rPr lang="en-US" dirty="0" smtClean="0"/>
              <a:t> </a:t>
            </a:r>
            <a:r>
              <a:rPr lang="en-US" dirty="0" err="1" smtClean="0"/>
              <a:t>analisi</a:t>
            </a:r>
            <a:r>
              <a:rPr lang="en-US" dirty="0" smtClean="0"/>
              <a:t> del </a:t>
            </a:r>
            <a:r>
              <a:rPr lang="en-US" dirty="0" err="1" smtClean="0"/>
              <a:t>contesto</a:t>
            </a:r>
            <a:r>
              <a:rPr lang="en-US" dirty="0" smtClean="0"/>
              <a:t> è </a:t>
            </a:r>
            <a:r>
              <a:rPr lang="en-US" dirty="0" err="1" smtClean="0"/>
              <a:t>possibile</a:t>
            </a:r>
            <a:r>
              <a:rPr lang="en-US" dirty="0" smtClean="0"/>
              <a:t> </a:t>
            </a:r>
            <a:r>
              <a:rPr lang="en-US" dirty="0" err="1" smtClean="0"/>
              <a:t>concludere</a:t>
            </a:r>
            <a:r>
              <a:rPr lang="en-US" dirty="0" smtClean="0"/>
              <a:t> per </a:t>
            </a:r>
            <a:r>
              <a:rPr lang="en-US" dirty="0" err="1" smtClean="0"/>
              <a:t>il</a:t>
            </a:r>
            <a:r>
              <a:rPr lang="en-US" dirty="0" smtClean="0"/>
              <a:t> PaMu e </a:t>
            </a:r>
            <a:r>
              <a:rPr lang="en-US" dirty="0" err="1" smtClean="0"/>
              <a:t>l’Ospedale</a:t>
            </a:r>
            <a:r>
              <a:rPr lang="en-US" dirty="0" smtClean="0"/>
              <a:t> </a:t>
            </a:r>
            <a:r>
              <a:rPr lang="en-US" dirty="0" err="1" smtClean="0"/>
              <a:t>che</a:t>
            </a:r>
            <a:r>
              <a:rPr lang="en-US" dirty="0" smtClean="0"/>
              <a:t> </a:t>
            </a:r>
            <a:r>
              <a:rPr lang="en-US" dirty="0" err="1" smtClean="0"/>
              <a:t>l’alta</a:t>
            </a:r>
            <a:r>
              <a:rPr lang="en-US" dirty="0" smtClean="0"/>
              <a:t> </a:t>
            </a:r>
            <a:r>
              <a:rPr lang="en-US" dirty="0" err="1" smtClean="0"/>
              <a:t>efficienza</a:t>
            </a:r>
            <a:r>
              <a:rPr lang="en-US" dirty="0" smtClean="0"/>
              <a:t> </a:t>
            </a:r>
            <a:r>
              <a:rPr lang="en-US" dirty="0" err="1" smtClean="0"/>
              <a:t>termica</a:t>
            </a:r>
            <a:r>
              <a:rPr lang="en-US" dirty="0" smtClean="0"/>
              <a:t> </a:t>
            </a:r>
            <a:r>
              <a:rPr lang="en-US" dirty="0" err="1" smtClean="0"/>
              <a:t>della</a:t>
            </a:r>
            <a:r>
              <a:rPr lang="en-US" dirty="0" smtClean="0"/>
              <a:t> </a:t>
            </a:r>
            <a:r>
              <a:rPr lang="en-US" dirty="0" err="1" smtClean="0"/>
              <a:t>stufa</a:t>
            </a:r>
            <a:r>
              <a:rPr lang="en-US" dirty="0" smtClean="0"/>
              <a:t> rocket, la </a:t>
            </a:r>
            <a:r>
              <a:rPr lang="en-US" dirty="0" err="1" smtClean="0"/>
              <a:t>necessità</a:t>
            </a:r>
            <a:r>
              <a:rPr lang="en-US" dirty="0" smtClean="0"/>
              <a:t> di </a:t>
            </a:r>
            <a:r>
              <a:rPr lang="en-US" dirty="0" err="1" smtClean="0"/>
              <a:t>utilizzo</a:t>
            </a:r>
            <a:r>
              <a:rPr lang="en-US" baseline="0" dirty="0" smtClean="0"/>
              <a:t> </a:t>
            </a:r>
            <a:r>
              <a:rPr lang="en-US" baseline="0" dirty="0" err="1" smtClean="0"/>
              <a:t>della</a:t>
            </a:r>
            <a:r>
              <a:rPr lang="en-US" baseline="0" dirty="0" smtClean="0"/>
              <a:t> </a:t>
            </a:r>
            <a:r>
              <a:rPr lang="en-US" baseline="0" dirty="0" err="1" smtClean="0"/>
              <a:t>stufa</a:t>
            </a:r>
            <a:r>
              <a:rPr lang="en-US" baseline="0" dirty="0" smtClean="0"/>
              <a:t> Plancha per la </a:t>
            </a:r>
            <a:r>
              <a:rPr lang="en-US" baseline="0" dirty="0" err="1" smtClean="0"/>
              <a:t>cottura</a:t>
            </a:r>
            <a:r>
              <a:rPr lang="en-US" baseline="0" dirty="0" smtClean="0"/>
              <a:t> di </a:t>
            </a:r>
            <a:r>
              <a:rPr lang="en-US" baseline="0" dirty="0" err="1" smtClean="0"/>
              <a:t>alcuni</a:t>
            </a:r>
            <a:r>
              <a:rPr lang="en-US" baseline="0" dirty="0" smtClean="0"/>
              <a:t> </a:t>
            </a:r>
            <a:r>
              <a:rPr lang="en-US" baseline="0" dirty="0" err="1" smtClean="0"/>
              <a:t>cibi</a:t>
            </a:r>
            <a:r>
              <a:rPr lang="en-US" baseline="0" dirty="0" smtClean="0"/>
              <a:t> </a:t>
            </a:r>
            <a:r>
              <a:rPr lang="en-US" baseline="0" dirty="0" err="1" smtClean="0"/>
              <a:t>suggeriscono</a:t>
            </a:r>
            <a:r>
              <a:rPr lang="en-US" baseline="0" dirty="0" smtClean="0"/>
              <a:t> </a:t>
            </a:r>
            <a:r>
              <a:rPr lang="en-US" baseline="0" dirty="0" err="1" smtClean="0"/>
              <a:t>l’utilizzo</a:t>
            </a:r>
            <a:r>
              <a:rPr lang="en-US" baseline="0" dirty="0" smtClean="0"/>
              <a:t> di un </a:t>
            </a:r>
            <a:r>
              <a:rPr lang="en-US" baseline="0" dirty="0" err="1" smtClean="0"/>
              <a:t>nuovo</a:t>
            </a:r>
            <a:r>
              <a:rPr lang="en-US" baseline="0" dirty="0" smtClean="0"/>
              <a:t> set-up </a:t>
            </a:r>
            <a:r>
              <a:rPr lang="en-US" baseline="0" dirty="0" err="1" smtClean="0"/>
              <a:t>tecnologico</a:t>
            </a:r>
            <a:r>
              <a:rPr lang="en-US" baseline="0" dirty="0" smtClean="0"/>
              <a:t> </a:t>
            </a:r>
            <a:r>
              <a:rPr lang="en-US" baseline="0" dirty="0" err="1" smtClean="0"/>
              <a:t>che</a:t>
            </a:r>
            <a:r>
              <a:rPr lang="en-US" baseline="0" dirty="0" smtClean="0"/>
              <a:t> non </a:t>
            </a:r>
            <a:r>
              <a:rPr lang="en-US" baseline="0" dirty="0" err="1" smtClean="0"/>
              <a:t>sostituisca</a:t>
            </a:r>
            <a:r>
              <a:rPr lang="en-US" baseline="0" dirty="0" smtClean="0"/>
              <a:t> </a:t>
            </a:r>
            <a:r>
              <a:rPr lang="en-US" baseline="0" dirty="0" err="1" smtClean="0"/>
              <a:t>completamente</a:t>
            </a:r>
            <a:r>
              <a:rPr lang="en-US" baseline="0" dirty="0" smtClean="0"/>
              <a:t> le </a:t>
            </a:r>
            <a:r>
              <a:rPr lang="en-US" baseline="0" dirty="0" err="1" smtClean="0"/>
              <a:t>stufe</a:t>
            </a:r>
            <a:r>
              <a:rPr lang="en-US" baseline="0" dirty="0" smtClean="0"/>
              <a:t> ma </a:t>
            </a:r>
            <a:r>
              <a:rPr lang="en-US" baseline="0" dirty="0" err="1" smtClean="0"/>
              <a:t>solamente</a:t>
            </a:r>
            <a:r>
              <a:rPr lang="en-US" baseline="0" dirty="0" smtClean="0"/>
              <a:t> la </a:t>
            </a:r>
            <a:r>
              <a:rPr lang="en-US" baseline="0" dirty="0" err="1" smtClean="0"/>
              <a:t>legna</a:t>
            </a:r>
            <a:r>
              <a:rPr lang="en-US" baseline="0" dirty="0" smtClean="0"/>
              <a:t> </a:t>
            </a:r>
            <a:r>
              <a:rPr lang="en-US" baseline="0" dirty="0" err="1" smtClean="0"/>
              <a:t>durante</a:t>
            </a:r>
            <a:r>
              <a:rPr lang="en-US" baseline="0" dirty="0" smtClean="0"/>
              <a:t> la </a:t>
            </a:r>
            <a:r>
              <a:rPr lang="en-US" baseline="0" dirty="0" err="1" smtClean="0"/>
              <a:t>fase</a:t>
            </a:r>
            <a:r>
              <a:rPr lang="en-US" baseline="0" dirty="0" smtClean="0"/>
              <a:t> di </a:t>
            </a:r>
            <a:r>
              <a:rPr lang="en-US" baseline="0" dirty="0" err="1" smtClean="0"/>
              <a:t>preriscaldo</a:t>
            </a:r>
            <a:r>
              <a:rPr lang="en-US" baseline="0" dirty="0" smtClean="0"/>
              <a:t> </a:t>
            </a:r>
            <a:r>
              <a:rPr lang="en-US" baseline="0" dirty="0" err="1" smtClean="0"/>
              <a:t>dell’acqua</a:t>
            </a:r>
            <a:r>
              <a:rPr lang="en-US" baseline="0" dirty="0" smtClean="0"/>
              <a:t> per la </a:t>
            </a:r>
            <a:r>
              <a:rPr lang="en-US" baseline="0" dirty="0" err="1" smtClean="0"/>
              <a:t>cottura</a:t>
            </a:r>
            <a:r>
              <a:rPr lang="en-US" baseline="0" dirty="0" smtClean="0"/>
              <a:t> </a:t>
            </a:r>
            <a:r>
              <a:rPr lang="en-US" baseline="0" dirty="0" err="1" smtClean="0"/>
              <a:t>che</a:t>
            </a:r>
            <a:r>
              <a:rPr lang="en-US" baseline="0" dirty="0" smtClean="0"/>
              <a:t> è </a:t>
            </a:r>
            <a:r>
              <a:rPr lang="en-US" baseline="0" dirty="0" err="1" smtClean="0"/>
              <a:t>quella</a:t>
            </a:r>
            <a:r>
              <a:rPr lang="en-US" baseline="0" dirty="0" smtClean="0"/>
              <a:t> </a:t>
            </a:r>
            <a:r>
              <a:rPr lang="en-US" baseline="0" dirty="0" err="1" smtClean="0"/>
              <a:t>soggetta</a:t>
            </a:r>
            <a:r>
              <a:rPr lang="en-US" baseline="0" dirty="0" smtClean="0"/>
              <a:t> </a:t>
            </a:r>
            <a:r>
              <a:rPr lang="en-US" baseline="0" dirty="0" err="1" smtClean="0"/>
              <a:t>alla</a:t>
            </a:r>
            <a:r>
              <a:rPr lang="en-US" baseline="0" dirty="0" smtClean="0"/>
              <a:t> </a:t>
            </a:r>
            <a:r>
              <a:rPr lang="en-US" baseline="0" dirty="0" err="1" smtClean="0"/>
              <a:t>maggiori</a:t>
            </a:r>
            <a:r>
              <a:rPr lang="en-US" baseline="0" dirty="0" smtClean="0"/>
              <a:t> </a:t>
            </a:r>
            <a:r>
              <a:rPr lang="en-US" baseline="0" dirty="0" err="1" smtClean="0"/>
              <a:t>perdite</a:t>
            </a:r>
            <a:r>
              <a:rPr lang="en-US" baseline="0" dirty="0" smtClean="0"/>
              <a:t> </a:t>
            </a:r>
            <a:r>
              <a:rPr lang="en-US" baseline="0" dirty="0" err="1" smtClean="0"/>
              <a:t>termiche</a:t>
            </a:r>
            <a:r>
              <a:rPr lang="en-US" baseline="0" dirty="0" smtClean="0"/>
              <a:t>. </a:t>
            </a:r>
          </a:p>
          <a:p>
            <a:endParaRPr lang="en-US" baseline="0" dirty="0" smtClean="0"/>
          </a:p>
          <a:p>
            <a:r>
              <a:rPr lang="en-US" dirty="0" smtClean="0"/>
              <a:t>Per la </a:t>
            </a:r>
            <a:r>
              <a:rPr lang="en-US" dirty="0" err="1" smtClean="0"/>
              <a:t>cucina</a:t>
            </a:r>
            <a:r>
              <a:rPr lang="en-US" dirty="0" smtClean="0"/>
              <a:t> </a:t>
            </a:r>
            <a:r>
              <a:rPr lang="en-US" dirty="0" err="1" smtClean="0"/>
              <a:t>utilizzata</a:t>
            </a:r>
            <a:r>
              <a:rPr lang="en-US" dirty="0" smtClean="0"/>
              <a:t> </a:t>
            </a:r>
            <a:r>
              <a:rPr lang="en-US" dirty="0" err="1" smtClean="0"/>
              <a:t>dai</a:t>
            </a:r>
            <a:r>
              <a:rPr lang="en-US" dirty="0" smtClean="0"/>
              <a:t> </a:t>
            </a:r>
            <a:r>
              <a:rPr lang="en-US" dirty="0" err="1" smtClean="0"/>
              <a:t>parenti</a:t>
            </a:r>
            <a:r>
              <a:rPr lang="en-US" dirty="0" smtClean="0"/>
              <a:t> non vi è </a:t>
            </a:r>
            <a:r>
              <a:rPr lang="en-US" dirty="0" err="1" smtClean="0"/>
              <a:t>nessun</a:t>
            </a:r>
            <a:r>
              <a:rPr lang="en-US" dirty="0" smtClean="0"/>
              <a:t> </a:t>
            </a:r>
            <a:r>
              <a:rPr lang="en-US" dirty="0" err="1" smtClean="0"/>
              <a:t>vincolo</a:t>
            </a:r>
            <a:r>
              <a:rPr lang="en-US" dirty="0" smtClean="0"/>
              <a:t> per</a:t>
            </a:r>
            <a:r>
              <a:rPr lang="en-US" baseline="0" dirty="0" smtClean="0"/>
              <a:t> la </a:t>
            </a:r>
            <a:r>
              <a:rPr lang="en-US" baseline="0" dirty="0" err="1" smtClean="0"/>
              <a:t>sostituzione</a:t>
            </a:r>
            <a:r>
              <a:rPr lang="en-US" baseline="0" dirty="0" smtClean="0"/>
              <a:t> </a:t>
            </a:r>
            <a:r>
              <a:rPr lang="en-US" baseline="0" dirty="0" err="1" smtClean="0"/>
              <a:t>dell’attuale</a:t>
            </a:r>
            <a:r>
              <a:rPr lang="en-US" baseline="0" dirty="0" smtClean="0"/>
              <a:t> </a:t>
            </a:r>
            <a:r>
              <a:rPr lang="en-US" baseline="0" dirty="0" err="1" smtClean="0"/>
              <a:t>tecnologia</a:t>
            </a:r>
            <a:r>
              <a:rPr lang="en-US" baseline="0" dirty="0" smtClean="0"/>
              <a:t> Open Fire a </a:t>
            </a:r>
            <a:r>
              <a:rPr lang="en-US" baseline="0" dirty="0" err="1" smtClean="0"/>
              <a:t>bassa</a:t>
            </a:r>
            <a:r>
              <a:rPr lang="en-US" baseline="0" dirty="0" smtClean="0"/>
              <a:t> </a:t>
            </a:r>
            <a:r>
              <a:rPr lang="en-US" baseline="0" dirty="0" err="1" smtClean="0"/>
              <a:t>efficienza</a:t>
            </a:r>
            <a:r>
              <a:rPr lang="en-US" baseline="0" dirty="0" smtClean="0"/>
              <a:t>. </a:t>
            </a:r>
            <a:endParaRPr lang="en-US" dirty="0"/>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15</a:t>
            </a:fld>
            <a:endParaRPr lang="it-IT" altLang="it-IT"/>
          </a:p>
        </p:txBody>
      </p:sp>
    </p:spTree>
    <p:extLst>
      <p:ext uri="{BB962C8B-B14F-4D97-AF65-F5344CB8AC3E}">
        <p14:creationId xmlns:p14="http://schemas.microsoft.com/office/powerpoint/2010/main" val="3700283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endParaRPr lang="en-US" dirty="0" smtClean="0"/>
          </a:p>
          <a:p>
            <a:r>
              <a:rPr lang="it-IT" noProof="0" dirty="0" smtClean="0"/>
              <a:t>Per le stufe solari il grande problema è l’accettabilità da</a:t>
            </a:r>
            <a:r>
              <a:rPr lang="it-IT" baseline="0" noProof="0" dirty="0" smtClean="0"/>
              <a:t> parte delle persone. Per questo motivo, tale lavoro di tesi si limita solamente a testarne l’effettiva compatibilità con le condizioni climatiche burundesi e quindi suggerirne l’implementazione in un future progetto pilota.</a:t>
            </a:r>
            <a:endParaRPr lang="it-IT" noProof="0" dirty="0"/>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16</a:t>
            </a:fld>
            <a:endParaRPr lang="it-IT" altLang="it-IT"/>
          </a:p>
        </p:txBody>
      </p:sp>
    </p:spTree>
    <p:extLst>
      <p:ext uri="{BB962C8B-B14F-4D97-AF65-F5344CB8AC3E}">
        <p14:creationId xmlns:p14="http://schemas.microsoft.com/office/powerpoint/2010/main" val="3129267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noProof="0" dirty="0" smtClean="0"/>
              <a:t>Di conseguenza una parte del lavoro si è dunque concentrata</a:t>
            </a:r>
            <a:r>
              <a:rPr lang="it-IT" baseline="0" noProof="0" dirty="0" smtClean="0"/>
              <a:t> sull’analisi e test sperimentale di tale tecnologia. </a:t>
            </a:r>
            <a:r>
              <a:rPr lang="it-IT" noProof="0" dirty="0" smtClean="0"/>
              <a:t>A seguito di una</a:t>
            </a:r>
            <a:r>
              <a:rPr lang="it-IT" baseline="0" noProof="0" dirty="0" smtClean="0"/>
              <a:t> breve analisi dello stato dell’arte che ne evidenzia l’aspetto critico relativo all’accettabilità, si sono individuati tre modelli principali. A causa dell’elevato costo di produzione, di acquisto e la pericolosità della stufa parabolica, tale tecnologia non si è rivelata appropriata in un contesto come quello ospedaliero di Mutoyi per la presenza di malati e bambini. </a:t>
            </a:r>
            <a:endParaRPr lang="it-IT" noProof="0" dirty="0"/>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17</a:t>
            </a:fld>
            <a:endParaRPr lang="it-IT" altLang="it-IT"/>
          </a:p>
        </p:txBody>
      </p:sp>
    </p:spTree>
    <p:extLst>
      <p:ext uri="{BB962C8B-B14F-4D97-AF65-F5344CB8AC3E}">
        <p14:creationId xmlns:p14="http://schemas.microsoft.com/office/powerpoint/2010/main" val="3399342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 </a:t>
            </a:r>
            <a:r>
              <a:rPr lang="en-US" dirty="0" err="1" smtClean="0"/>
              <a:t>conseguenza</a:t>
            </a:r>
            <a:r>
              <a:rPr lang="en-US" dirty="0" smtClean="0"/>
              <a:t> </a:t>
            </a:r>
            <a:r>
              <a:rPr lang="en-US" dirty="0" err="1" smtClean="0"/>
              <a:t>sono</a:t>
            </a:r>
            <a:r>
              <a:rPr lang="en-US" dirty="0" smtClean="0"/>
              <a:t> </a:t>
            </a:r>
            <a:r>
              <a:rPr lang="en-US" dirty="0" err="1" smtClean="0"/>
              <a:t>stati</a:t>
            </a:r>
            <a:r>
              <a:rPr lang="en-US" dirty="0" smtClean="0"/>
              <a:t> </a:t>
            </a:r>
            <a:r>
              <a:rPr lang="en-US" dirty="0" err="1" smtClean="0"/>
              <a:t>analizzati</a:t>
            </a:r>
            <a:r>
              <a:rPr lang="en-US" dirty="0" smtClean="0"/>
              <a:t> due</a:t>
            </a:r>
            <a:r>
              <a:rPr lang="en-US" baseline="0" dirty="0" smtClean="0"/>
              <a:t> </a:t>
            </a:r>
            <a:r>
              <a:rPr lang="en-US" baseline="0" dirty="0" err="1" smtClean="0"/>
              <a:t>modelli</a:t>
            </a:r>
            <a:r>
              <a:rPr lang="en-US" baseline="0" dirty="0" smtClean="0"/>
              <a:t> </a:t>
            </a:r>
            <a:r>
              <a:rPr lang="en-US" baseline="0" dirty="0" err="1" smtClean="0"/>
              <a:t>autocostruiti</a:t>
            </a:r>
            <a:r>
              <a:rPr lang="en-US" baseline="0" dirty="0" smtClean="0"/>
              <a:t>: Panel Cooker </a:t>
            </a:r>
            <a:r>
              <a:rPr lang="en-US" baseline="0" dirty="0" err="1" smtClean="0"/>
              <a:t>costruita</a:t>
            </a:r>
            <a:r>
              <a:rPr lang="en-US" baseline="0" dirty="0" smtClean="0"/>
              <a:t> e </a:t>
            </a:r>
            <a:r>
              <a:rPr lang="en-US" baseline="0" dirty="0" err="1" smtClean="0"/>
              <a:t>ottimizzata</a:t>
            </a:r>
            <a:r>
              <a:rPr lang="en-US" baseline="0" dirty="0" smtClean="0"/>
              <a:t> </a:t>
            </a:r>
            <a:r>
              <a:rPr lang="en-US" baseline="0" dirty="0" err="1" smtClean="0"/>
              <a:t>dall’ingegner</a:t>
            </a:r>
            <a:r>
              <a:rPr lang="en-US" baseline="0" dirty="0" smtClean="0"/>
              <a:t> </a:t>
            </a:r>
            <a:r>
              <a:rPr lang="en-US" baseline="0" dirty="0" err="1" smtClean="0"/>
              <a:t>Celestino</a:t>
            </a:r>
            <a:r>
              <a:rPr lang="en-US" baseline="0" dirty="0" smtClean="0"/>
              <a:t> </a:t>
            </a:r>
            <a:r>
              <a:rPr lang="en-US" baseline="0" dirty="0" err="1" smtClean="0"/>
              <a:t>Ruivo</a:t>
            </a:r>
            <a:r>
              <a:rPr lang="en-US" baseline="0" dirty="0" smtClean="0"/>
              <a:t>, </a:t>
            </a:r>
            <a:r>
              <a:rPr lang="en-US" baseline="0" dirty="0" err="1" smtClean="0"/>
              <a:t>docente</a:t>
            </a:r>
            <a:r>
              <a:rPr lang="en-US" baseline="0" dirty="0" smtClean="0"/>
              <a:t> </a:t>
            </a:r>
            <a:r>
              <a:rPr lang="en-US" baseline="0" dirty="0" err="1" smtClean="0"/>
              <a:t>all’università</a:t>
            </a:r>
            <a:r>
              <a:rPr lang="en-US" baseline="0" dirty="0" smtClean="0"/>
              <a:t> di Algarve e </a:t>
            </a:r>
            <a:r>
              <a:rPr lang="en-US" baseline="0" dirty="0" err="1" smtClean="0"/>
              <a:t>infine</a:t>
            </a:r>
            <a:r>
              <a:rPr lang="en-US" baseline="0" dirty="0" smtClean="0"/>
              <a:t> un </a:t>
            </a:r>
            <a:r>
              <a:rPr lang="en-US" baseline="0" dirty="0" err="1" smtClean="0"/>
              <a:t>modello</a:t>
            </a:r>
            <a:r>
              <a:rPr lang="en-US" baseline="0" dirty="0" smtClean="0"/>
              <a:t> Box Cooker </a:t>
            </a:r>
            <a:r>
              <a:rPr lang="en-US" baseline="0" dirty="0" err="1" smtClean="0"/>
              <a:t>che</a:t>
            </a:r>
            <a:r>
              <a:rPr lang="en-US" baseline="0" dirty="0" smtClean="0"/>
              <a:t> è </a:t>
            </a:r>
            <a:r>
              <a:rPr lang="en-US" baseline="0" dirty="0" err="1" smtClean="0"/>
              <a:t>stato</a:t>
            </a:r>
            <a:r>
              <a:rPr lang="en-US" baseline="0" dirty="0" smtClean="0"/>
              <a:t> </a:t>
            </a:r>
            <a:r>
              <a:rPr lang="en-US" baseline="0" dirty="0" err="1" smtClean="0"/>
              <a:t>ottimizzato</a:t>
            </a:r>
            <a:r>
              <a:rPr lang="en-US" baseline="0" dirty="0" smtClean="0"/>
              <a:t> </a:t>
            </a:r>
            <a:r>
              <a:rPr lang="en-US" baseline="0" dirty="0" err="1" smtClean="0"/>
              <a:t>attravero</a:t>
            </a:r>
            <a:r>
              <a:rPr lang="en-US" baseline="0" dirty="0" smtClean="0"/>
              <a:t> </a:t>
            </a:r>
            <a:r>
              <a:rPr lang="en-US" baseline="0" dirty="0" err="1" smtClean="0"/>
              <a:t>uno</a:t>
            </a:r>
            <a:r>
              <a:rPr lang="en-US" baseline="0" dirty="0" smtClean="0"/>
              <a:t> studio </a:t>
            </a:r>
            <a:r>
              <a:rPr lang="en-US" baseline="0" dirty="0" err="1" smtClean="0"/>
              <a:t>bidimensionale</a:t>
            </a:r>
            <a:r>
              <a:rPr lang="en-US" baseline="0" dirty="0" smtClean="0"/>
              <a:t> </a:t>
            </a:r>
            <a:r>
              <a:rPr lang="en-US" baseline="0" dirty="0" err="1" smtClean="0"/>
              <a:t>delle</a:t>
            </a:r>
            <a:r>
              <a:rPr lang="en-US" baseline="0" dirty="0" smtClean="0"/>
              <a:t> </a:t>
            </a:r>
            <a:r>
              <a:rPr lang="en-US" baseline="0" dirty="0" err="1" smtClean="0"/>
              <a:t>riflessioni</a:t>
            </a:r>
            <a:r>
              <a:rPr lang="en-US" baseline="0" dirty="0" smtClean="0"/>
              <a:t> sui </a:t>
            </a:r>
            <a:r>
              <a:rPr lang="en-US" baseline="0" dirty="0" err="1" smtClean="0"/>
              <a:t>lati</a:t>
            </a:r>
            <a:r>
              <a:rPr lang="en-US" baseline="0" dirty="0" smtClean="0"/>
              <a:t> </a:t>
            </a:r>
            <a:r>
              <a:rPr lang="en-US" baseline="0" dirty="0" err="1" smtClean="0"/>
              <a:t>della</a:t>
            </a:r>
            <a:r>
              <a:rPr lang="en-US" baseline="0" dirty="0" smtClean="0"/>
              <a:t> box a </a:t>
            </a:r>
            <a:r>
              <a:rPr lang="en-US" baseline="0" dirty="0" err="1" smtClean="0"/>
              <a:t>partire</a:t>
            </a:r>
            <a:r>
              <a:rPr lang="en-US" baseline="0" dirty="0" smtClean="0"/>
              <a:t> </a:t>
            </a:r>
            <a:r>
              <a:rPr lang="en-US" baseline="0" dirty="0" err="1" smtClean="0"/>
              <a:t>dai</a:t>
            </a:r>
            <a:r>
              <a:rPr lang="en-US" baseline="0" dirty="0" smtClean="0"/>
              <a:t> </a:t>
            </a:r>
            <a:r>
              <a:rPr lang="en-US" baseline="0" dirty="0" err="1" smtClean="0"/>
              <a:t>valori</a:t>
            </a:r>
            <a:r>
              <a:rPr lang="en-US" baseline="0" dirty="0" smtClean="0"/>
              <a:t> </a:t>
            </a:r>
            <a:r>
              <a:rPr lang="en-US" baseline="0" dirty="0" err="1" smtClean="0"/>
              <a:t>medi</a:t>
            </a:r>
            <a:r>
              <a:rPr lang="en-US" baseline="0" dirty="0" smtClean="0"/>
              <a:t> di </a:t>
            </a:r>
            <a:r>
              <a:rPr lang="en-US" baseline="0" dirty="0" err="1" smtClean="0"/>
              <a:t>altezza</a:t>
            </a:r>
            <a:r>
              <a:rPr lang="en-US" baseline="0" dirty="0" smtClean="0"/>
              <a:t> e zenith </a:t>
            </a:r>
            <a:r>
              <a:rPr lang="en-US" baseline="0" dirty="0" err="1" smtClean="0"/>
              <a:t>solare</a:t>
            </a:r>
            <a:r>
              <a:rPr lang="en-US" baseline="0" dirty="0" smtClean="0"/>
              <a:t>. </a:t>
            </a:r>
            <a:endParaRPr lang="en-US" dirty="0"/>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18</a:t>
            </a:fld>
            <a:endParaRPr lang="it-IT" altLang="it-IT"/>
          </a:p>
        </p:txBody>
      </p:sp>
    </p:spTree>
    <p:extLst>
      <p:ext uri="{BB962C8B-B14F-4D97-AF65-F5344CB8AC3E}">
        <p14:creationId xmlns:p14="http://schemas.microsoft.com/office/powerpoint/2010/main" val="350445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a:t>
            </a:r>
            <a:r>
              <a:rPr lang="en-US" baseline="0" dirty="0" err="1" smtClean="0"/>
              <a:t>Dico</a:t>
            </a:r>
            <a:r>
              <a:rPr lang="en-US" baseline="0" dirty="0" smtClean="0"/>
              <a:t> </a:t>
            </a:r>
            <a:r>
              <a:rPr lang="en-US" baseline="0" dirty="0" err="1" smtClean="0"/>
              <a:t>perchè</a:t>
            </a:r>
            <a:r>
              <a:rPr lang="en-US" baseline="0" dirty="0" smtClean="0"/>
              <a:t> 700 W/</a:t>
            </a:r>
            <a:r>
              <a:rPr lang="en-US" baseline="0" dirty="0" err="1" smtClean="0"/>
              <a:t>sm</a:t>
            </a:r>
            <a:endParaRPr lang="en-US" dirty="0"/>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19</a:t>
            </a:fld>
            <a:endParaRPr lang="it-IT" altLang="it-IT"/>
          </a:p>
        </p:txBody>
      </p:sp>
    </p:spTree>
    <p:extLst>
      <p:ext uri="{BB962C8B-B14F-4D97-AF65-F5344CB8AC3E}">
        <p14:creationId xmlns:p14="http://schemas.microsoft.com/office/powerpoint/2010/main" val="58414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baseline="0" dirty="0" err="1" smtClean="0"/>
              <a:t>accordo</a:t>
            </a:r>
            <a:r>
              <a:rPr lang="en-US" baseline="0" dirty="0" smtClean="0"/>
              <a:t> con le parole del </a:t>
            </a:r>
            <a:r>
              <a:rPr lang="en-US" baseline="0" dirty="0" err="1" smtClean="0"/>
              <a:t>segretario</a:t>
            </a:r>
            <a:r>
              <a:rPr lang="en-US" baseline="0" dirty="0" smtClean="0"/>
              <a:t> </a:t>
            </a:r>
            <a:r>
              <a:rPr lang="en-US" baseline="0" dirty="0" err="1" smtClean="0"/>
              <a:t>generale</a:t>
            </a:r>
            <a:r>
              <a:rPr lang="en-US" baseline="0" dirty="0" smtClean="0"/>
              <a:t> </a:t>
            </a:r>
            <a:r>
              <a:rPr lang="en-US" baseline="0" dirty="0" err="1" smtClean="0"/>
              <a:t>delle</a:t>
            </a:r>
            <a:r>
              <a:rPr lang="en-US" baseline="0" dirty="0" smtClean="0"/>
              <a:t> NU, </a:t>
            </a:r>
            <a:r>
              <a:rPr lang="en-US" baseline="0" dirty="0" err="1" smtClean="0"/>
              <a:t>l’obiettivo</a:t>
            </a:r>
            <a:r>
              <a:rPr lang="en-US" baseline="0" dirty="0" smtClean="0"/>
              <a:t> </a:t>
            </a:r>
            <a:r>
              <a:rPr lang="en-US" baseline="0" dirty="0" err="1" smtClean="0"/>
              <a:t>principale</a:t>
            </a:r>
            <a:r>
              <a:rPr lang="en-US" baseline="0" dirty="0" smtClean="0"/>
              <a:t> </a:t>
            </a:r>
            <a:r>
              <a:rPr lang="en-US" baseline="0" dirty="0" err="1" smtClean="0"/>
              <a:t>della</a:t>
            </a:r>
            <a:r>
              <a:rPr lang="en-US" baseline="0" dirty="0" smtClean="0"/>
              <a:t> </a:t>
            </a:r>
            <a:r>
              <a:rPr lang="en-US" baseline="0" dirty="0" err="1" smtClean="0"/>
              <a:t>tesi</a:t>
            </a:r>
            <a:r>
              <a:rPr lang="en-US" baseline="0" dirty="0" smtClean="0"/>
              <a:t> è …. Il </a:t>
            </a:r>
            <a:r>
              <a:rPr lang="en-US" baseline="0" dirty="0" err="1" smtClean="0"/>
              <a:t>lavoro</a:t>
            </a:r>
            <a:r>
              <a:rPr lang="en-US" baseline="0" dirty="0" smtClean="0"/>
              <a:t> </a:t>
            </a:r>
            <a:r>
              <a:rPr lang="en-US" baseline="0" dirty="0" err="1" smtClean="0"/>
              <a:t>verrà</a:t>
            </a:r>
            <a:r>
              <a:rPr lang="en-US" baseline="0" dirty="0" smtClean="0"/>
              <a:t> </a:t>
            </a:r>
            <a:r>
              <a:rPr lang="en-US" baseline="0" dirty="0" err="1" smtClean="0"/>
              <a:t>dunque</a:t>
            </a:r>
            <a:r>
              <a:rPr lang="en-US" baseline="0" dirty="0" smtClean="0"/>
              <a:t> </a:t>
            </a:r>
            <a:r>
              <a:rPr lang="en-US" baseline="0" dirty="0" err="1" smtClean="0"/>
              <a:t>presentato</a:t>
            </a:r>
            <a:r>
              <a:rPr lang="en-US" baseline="0" dirty="0" smtClean="0"/>
              <a:t> </a:t>
            </a:r>
            <a:r>
              <a:rPr lang="en-US" baseline="0" dirty="0" err="1" smtClean="0"/>
              <a:t>attraverso</a:t>
            </a:r>
            <a:r>
              <a:rPr lang="en-US" baseline="0" dirty="0" smtClean="0"/>
              <a:t> un primo step </a:t>
            </a:r>
            <a:r>
              <a:rPr lang="en-US" baseline="0" dirty="0" err="1" smtClean="0"/>
              <a:t>che</a:t>
            </a:r>
            <a:r>
              <a:rPr lang="en-US" baseline="0" dirty="0" smtClean="0"/>
              <a:t> </a:t>
            </a:r>
            <a:r>
              <a:rPr lang="en-US" baseline="0" dirty="0" err="1" smtClean="0"/>
              <a:t>prevede</a:t>
            </a:r>
            <a:r>
              <a:rPr lang="en-US" baseline="0" dirty="0" smtClean="0"/>
              <a:t> </a:t>
            </a:r>
            <a:r>
              <a:rPr lang="en-US" baseline="0" dirty="0" err="1" smtClean="0"/>
              <a:t>l’analisi</a:t>
            </a:r>
            <a:r>
              <a:rPr lang="en-US" baseline="0" dirty="0" smtClean="0"/>
              <a:t> </a:t>
            </a:r>
            <a:r>
              <a:rPr lang="en-US" baseline="0" dirty="0" err="1" smtClean="0"/>
              <a:t>generale</a:t>
            </a:r>
            <a:r>
              <a:rPr lang="en-US" baseline="0" dirty="0" smtClean="0"/>
              <a:t> del </a:t>
            </a:r>
            <a:r>
              <a:rPr lang="en-US" baseline="0" dirty="0" err="1" smtClean="0"/>
              <a:t>contesto</a:t>
            </a:r>
            <a:r>
              <a:rPr lang="en-US" baseline="0" dirty="0" smtClean="0"/>
              <a:t> (</a:t>
            </a:r>
            <a:r>
              <a:rPr lang="en-US" baseline="0" dirty="0" err="1" smtClean="0"/>
              <a:t>ovvero</a:t>
            </a:r>
            <a:r>
              <a:rPr lang="en-US" baseline="0" dirty="0" smtClean="0"/>
              <a:t> </a:t>
            </a:r>
            <a:r>
              <a:rPr lang="en-US" baseline="0" dirty="0" err="1" smtClean="0"/>
              <a:t>il</a:t>
            </a:r>
            <a:r>
              <a:rPr lang="en-US" baseline="0" dirty="0" smtClean="0"/>
              <a:t> </a:t>
            </a:r>
            <a:r>
              <a:rPr lang="en-US" baseline="0" dirty="0" err="1" smtClean="0"/>
              <a:t>problema</a:t>
            </a:r>
            <a:r>
              <a:rPr lang="en-US" baseline="0" dirty="0" smtClean="0"/>
              <a:t> </a:t>
            </a:r>
            <a:r>
              <a:rPr lang="en-US" baseline="0" dirty="0" err="1" smtClean="0"/>
              <a:t>dell’accesso</a:t>
            </a:r>
            <a:r>
              <a:rPr lang="en-US" baseline="0" dirty="0" smtClean="0"/>
              <a:t> </a:t>
            </a:r>
            <a:r>
              <a:rPr lang="en-US" baseline="0" dirty="0" err="1" smtClean="0"/>
              <a:t>all’energia</a:t>
            </a:r>
            <a:r>
              <a:rPr lang="en-US" baseline="0" dirty="0" smtClean="0"/>
              <a:t> </a:t>
            </a:r>
            <a:r>
              <a:rPr lang="en-US" baseline="0" dirty="0" err="1" smtClean="0"/>
              <a:t>nei</a:t>
            </a:r>
            <a:r>
              <a:rPr lang="en-US" baseline="0" dirty="0" smtClean="0"/>
              <a:t> DCs e un assessment </a:t>
            </a:r>
            <a:r>
              <a:rPr lang="en-US" baseline="0" dirty="0" err="1" smtClean="0"/>
              <a:t>generale</a:t>
            </a:r>
            <a:r>
              <a:rPr lang="en-US" baseline="0" dirty="0" smtClean="0"/>
              <a:t> del </a:t>
            </a:r>
            <a:r>
              <a:rPr lang="en-US" baseline="0" dirty="0" err="1" smtClean="0"/>
              <a:t>Paese</a:t>
            </a:r>
            <a:r>
              <a:rPr lang="en-US" baseline="0" dirty="0" smtClean="0"/>
              <a:t> </a:t>
            </a:r>
            <a:r>
              <a:rPr lang="en-US" baseline="0" dirty="0" err="1" smtClean="0"/>
              <a:t>analizzato</a:t>
            </a:r>
            <a:r>
              <a:rPr lang="en-US" baseline="0" dirty="0" smtClean="0"/>
              <a:t>) e </a:t>
            </a:r>
            <a:r>
              <a:rPr lang="en-US" baseline="0" dirty="0" err="1" smtClean="0"/>
              <a:t>attraverso</a:t>
            </a:r>
            <a:r>
              <a:rPr lang="en-US" baseline="0" dirty="0" smtClean="0"/>
              <a:t> </a:t>
            </a:r>
            <a:r>
              <a:rPr lang="en-US" baseline="0" dirty="0" err="1" smtClean="0"/>
              <a:t>l’analisi</a:t>
            </a:r>
            <a:r>
              <a:rPr lang="en-US" baseline="0" dirty="0" smtClean="0"/>
              <a:t> </a:t>
            </a:r>
            <a:r>
              <a:rPr lang="en-US" baseline="0" dirty="0" err="1" smtClean="0"/>
              <a:t>dei</a:t>
            </a:r>
            <a:r>
              <a:rPr lang="en-US" baseline="0" dirty="0" smtClean="0"/>
              <a:t> </a:t>
            </a:r>
            <a:r>
              <a:rPr lang="en-US" baseline="0" dirty="0" err="1" smtClean="0"/>
              <a:t>suoi</a:t>
            </a:r>
            <a:r>
              <a:rPr lang="en-US" baseline="0" dirty="0" smtClean="0"/>
              <a:t> </a:t>
            </a:r>
            <a:r>
              <a:rPr lang="en-US" baseline="0" dirty="0" err="1" smtClean="0"/>
              <a:t>tre</a:t>
            </a:r>
            <a:r>
              <a:rPr lang="en-US" baseline="0" dirty="0" smtClean="0"/>
              <a:t> </a:t>
            </a:r>
            <a:r>
              <a:rPr lang="en-US" baseline="0" dirty="0" err="1" smtClean="0"/>
              <a:t>obiettivi</a:t>
            </a:r>
            <a:r>
              <a:rPr lang="en-US" baseline="0" dirty="0" smtClean="0"/>
              <a:t> </a:t>
            </a:r>
            <a:r>
              <a:rPr lang="en-US" baseline="0" dirty="0" err="1" smtClean="0"/>
              <a:t>fondamentali</a:t>
            </a:r>
            <a:r>
              <a:rPr lang="en-US" baseline="0" dirty="0" smtClean="0"/>
              <a:t> </a:t>
            </a:r>
            <a:r>
              <a:rPr lang="en-US" baseline="0" dirty="0" err="1" smtClean="0"/>
              <a:t>che</a:t>
            </a:r>
            <a:r>
              <a:rPr lang="en-US" baseline="0" dirty="0" smtClean="0"/>
              <a:t> </a:t>
            </a:r>
            <a:r>
              <a:rPr lang="en-US" baseline="0" dirty="0" err="1" smtClean="0"/>
              <a:t>sono</a:t>
            </a:r>
            <a:r>
              <a:rPr lang="en-US" baseline="0" dirty="0" smtClean="0"/>
              <a:t> …</a:t>
            </a:r>
            <a:endParaRPr lang="en-US" dirty="0"/>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2</a:t>
            </a:fld>
            <a:endParaRPr lang="it-IT" altLang="it-IT"/>
          </a:p>
        </p:txBody>
      </p:sp>
    </p:spTree>
    <p:extLst>
      <p:ext uri="{BB962C8B-B14F-4D97-AF65-F5344CB8AC3E}">
        <p14:creationId xmlns:p14="http://schemas.microsoft.com/office/powerpoint/2010/main" val="1020685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20</a:t>
            </a:fld>
            <a:endParaRPr lang="it-IT" altLang="it-IT"/>
          </a:p>
        </p:txBody>
      </p:sp>
    </p:spTree>
    <p:extLst>
      <p:ext uri="{BB962C8B-B14F-4D97-AF65-F5344CB8AC3E}">
        <p14:creationId xmlns:p14="http://schemas.microsoft.com/office/powerpoint/2010/main" val="4011446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a:t>
            </a:r>
            <a:r>
              <a:rPr lang="en-US" baseline="0" dirty="0" smtClean="0"/>
              <a:t> </a:t>
            </a:r>
            <a:r>
              <a:rPr lang="en-US" baseline="0" dirty="0" err="1" smtClean="0"/>
              <a:t>avendo</a:t>
            </a:r>
            <a:r>
              <a:rPr lang="en-US" baseline="0" dirty="0" smtClean="0"/>
              <a:t> </a:t>
            </a:r>
            <a:r>
              <a:rPr lang="en-US" baseline="0" dirty="0" err="1" smtClean="0"/>
              <a:t>dati</a:t>
            </a:r>
            <a:r>
              <a:rPr lang="en-US" baseline="0" dirty="0" smtClean="0"/>
              <a:t> </a:t>
            </a:r>
            <a:r>
              <a:rPr lang="en-US" baseline="0" dirty="0" err="1" smtClean="0"/>
              <a:t>si</a:t>
            </a:r>
            <a:r>
              <a:rPr lang="en-US" baseline="0" dirty="0" smtClean="0"/>
              <a:t> </a:t>
            </a:r>
            <a:r>
              <a:rPr lang="en-US" baseline="0" dirty="0" err="1" smtClean="0"/>
              <a:t>sono</a:t>
            </a:r>
            <a:r>
              <a:rPr lang="en-US" baseline="0" dirty="0" smtClean="0"/>
              <a:t> </a:t>
            </a:r>
            <a:r>
              <a:rPr lang="en-US" baseline="0" dirty="0" err="1" smtClean="0"/>
              <a:t>interpolati</a:t>
            </a:r>
            <a:r>
              <a:rPr lang="en-US" baseline="0" dirty="0" smtClean="0"/>
              <a:t> </a:t>
            </a:r>
            <a:r>
              <a:rPr lang="en-US" baseline="0" dirty="0" err="1" smtClean="0"/>
              <a:t>i</a:t>
            </a:r>
            <a:r>
              <a:rPr lang="en-US" baseline="0" dirty="0" smtClean="0"/>
              <a:t> </a:t>
            </a:r>
            <a:r>
              <a:rPr lang="en-US" baseline="0" dirty="0" err="1" smtClean="0"/>
              <a:t>dati</a:t>
            </a:r>
            <a:r>
              <a:rPr lang="en-US" baseline="0" dirty="0" smtClean="0"/>
              <a:t> </a:t>
            </a:r>
            <a:r>
              <a:rPr lang="en-US" baseline="0" dirty="0" err="1" smtClean="0"/>
              <a:t>ottenuti</a:t>
            </a:r>
            <a:r>
              <a:rPr lang="en-US" baseline="0" dirty="0" smtClean="0"/>
              <a:t> </a:t>
            </a:r>
            <a:r>
              <a:rPr lang="en-US" baseline="0" dirty="0" err="1" smtClean="0"/>
              <a:t>dalla</a:t>
            </a:r>
            <a:r>
              <a:rPr lang="en-US" baseline="0" dirty="0" smtClean="0"/>
              <a:t> </a:t>
            </a:r>
            <a:r>
              <a:rPr lang="en-US" baseline="0" dirty="0" err="1" smtClean="0"/>
              <a:t>letteratura</a:t>
            </a:r>
            <a:endParaRPr lang="en-US" baseline="0" dirty="0" smtClean="0"/>
          </a:p>
          <a:p>
            <a:endParaRPr lang="en-US" baseline="0" dirty="0" smtClean="0"/>
          </a:p>
          <a:p>
            <a:r>
              <a:rPr lang="en-US" baseline="0" dirty="0" err="1" smtClean="0"/>
              <a:t>Tali</a:t>
            </a:r>
            <a:r>
              <a:rPr lang="en-US" baseline="0" dirty="0" smtClean="0"/>
              <a:t> </a:t>
            </a:r>
            <a:r>
              <a:rPr lang="en-US" baseline="0" dirty="0" err="1" smtClean="0"/>
              <a:t>valori</a:t>
            </a:r>
            <a:r>
              <a:rPr lang="en-US" baseline="0" dirty="0" smtClean="0"/>
              <a:t> </a:t>
            </a:r>
            <a:r>
              <a:rPr lang="en-US" baseline="0" dirty="0" err="1" smtClean="0"/>
              <a:t>sono</a:t>
            </a:r>
            <a:r>
              <a:rPr lang="en-US" baseline="0" dirty="0" smtClean="0"/>
              <a:t> </a:t>
            </a:r>
            <a:r>
              <a:rPr lang="en-US" baseline="0" dirty="0" err="1" smtClean="0"/>
              <a:t>stati</a:t>
            </a:r>
            <a:r>
              <a:rPr lang="en-US" baseline="0" dirty="0" smtClean="0"/>
              <a:t> </a:t>
            </a:r>
            <a:r>
              <a:rPr lang="en-US" baseline="0" dirty="0" err="1" smtClean="0"/>
              <a:t>sottoposti</a:t>
            </a:r>
            <a:r>
              <a:rPr lang="en-US" baseline="0" dirty="0" smtClean="0"/>
              <a:t> a test </a:t>
            </a:r>
            <a:r>
              <a:rPr lang="en-US" baseline="0" dirty="0" err="1" smtClean="0"/>
              <a:t>sperimentali</a:t>
            </a:r>
            <a:r>
              <a:rPr lang="en-US" baseline="0" dirty="0" smtClean="0"/>
              <a:t> qui al Politecnico </a:t>
            </a:r>
            <a:r>
              <a:rPr lang="en-US" baseline="0" dirty="0" err="1" smtClean="0"/>
              <a:t>che</a:t>
            </a:r>
            <a:r>
              <a:rPr lang="en-US" baseline="0" dirty="0" smtClean="0"/>
              <a:t> </a:t>
            </a:r>
            <a:r>
              <a:rPr lang="en-US" baseline="0" dirty="0" err="1" smtClean="0"/>
              <a:t>forniscono</a:t>
            </a:r>
            <a:r>
              <a:rPr lang="en-US" baseline="0" dirty="0" smtClean="0"/>
              <a:t> </a:t>
            </a:r>
            <a:r>
              <a:rPr lang="en-US" baseline="0" dirty="0" err="1" smtClean="0"/>
              <a:t>una</a:t>
            </a:r>
            <a:r>
              <a:rPr lang="en-US" baseline="0" dirty="0" smtClean="0"/>
              <a:t> prima </a:t>
            </a:r>
            <a:r>
              <a:rPr lang="en-US" baseline="0" dirty="0" err="1" smtClean="0"/>
              <a:t>indicazione</a:t>
            </a:r>
            <a:r>
              <a:rPr lang="en-US" baseline="0" dirty="0" smtClean="0"/>
              <a:t> di </a:t>
            </a:r>
            <a:r>
              <a:rPr lang="en-US" baseline="0" dirty="0" err="1" smtClean="0"/>
              <a:t>validità</a:t>
            </a:r>
            <a:r>
              <a:rPr lang="en-US" baseline="0" dirty="0" smtClean="0"/>
              <a:t> del </a:t>
            </a:r>
            <a:r>
              <a:rPr lang="en-US" baseline="0" dirty="0" err="1" smtClean="0"/>
              <a:t>modello</a:t>
            </a:r>
            <a:r>
              <a:rPr lang="en-US" baseline="0" dirty="0" smtClean="0"/>
              <a:t> </a:t>
            </a:r>
            <a:r>
              <a:rPr lang="en-US" baseline="0" dirty="0" err="1" smtClean="0"/>
              <a:t>implementato</a:t>
            </a:r>
            <a:endParaRPr lang="en-US" baseline="0" dirty="0" smtClean="0"/>
          </a:p>
          <a:p>
            <a:endParaRPr lang="en-US" baseline="0" dirty="0" smtClean="0"/>
          </a:p>
          <a:p>
            <a:r>
              <a:rPr lang="en-US" baseline="0" dirty="0" smtClean="0"/>
              <a:t>Di </a:t>
            </a:r>
            <a:r>
              <a:rPr lang="en-US" baseline="0" dirty="0" err="1" smtClean="0"/>
              <a:t>conseguenza</a:t>
            </a:r>
            <a:r>
              <a:rPr lang="en-US" baseline="0" dirty="0" smtClean="0"/>
              <a:t> è </a:t>
            </a:r>
            <a:r>
              <a:rPr lang="en-US" baseline="0" dirty="0" err="1" smtClean="0"/>
              <a:t>possibile</a:t>
            </a:r>
            <a:r>
              <a:rPr lang="en-US" baseline="0" dirty="0" smtClean="0"/>
              <a:t> </a:t>
            </a:r>
            <a:r>
              <a:rPr lang="en-US" baseline="0" dirty="0" err="1" smtClean="0"/>
              <a:t>concludere</a:t>
            </a:r>
            <a:r>
              <a:rPr lang="en-US" baseline="0" dirty="0" smtClean="0"/>
              <a:t> </a:t>
            </a:r>
            <a:r>
              <a:rPr lang="en-US" baseline="0" dirty="0" err="1" smtClean="0"/>
              <a:t>che</a:t>
            </a:r>
            <a:r>
              <a:rPr lang="en-US" baseline="0" dirty="0" smtClean="0"/>
              <a:t> se da </a:t>
            </a:r>
            <a:r>
              <a:rPr lang="en-US" baseline="0" dirty="0" err="1" smtClean="0"/>
              <a:t>una</a:t>
            </a:r>
            <a:r>
              <a:rPr lang="en-US" baseline="0" dirty="0" smtClean="0"/>
              <a:t> parte la </a:t>
            </a:r>
            <a:r>
              <a:rPr lang="en-US" baseline="0" dirty="0" err="1" smtClean="0"/>
              <a:t>stufa</a:t>
            </a:r>
            <a:r>
              <a:rPr lang="en-US" baseline="0" dirty="0" smtClean="0"/>
              <a:t> a box </a:t>
            </a:r>
            <a:r>
              <a:rPr lang="en-US" baseline="0" dirty="0" err="1" smtClean="0"/>
              <a:t>risulta</a:t>
            </a:r>
            <a:r>
              <a:rPr lang="en-US" baseline="0" dirty="0" smtClean="0"/>
              <a:t> </a:t>
            </a:r>
            <a:r>
              <a:rPr lang="en-US" baseline="0" dirty="0" err="1" smtClean="0"/>
              <a:t>essere</a:t>
            </a:r>
            <a:r>
              <a:rPr lang="en-US" baseline="0" dirty="0" smtClean="0"/>
              <a:t> del </a:t>
            </a:r>
            <a:r>
              <a:rPr lang="en-US" baseline="0" dirty="0" err="1" smtClean="0"/>
              <a:t>tutto</a:t>
            </a:r>
            <a:r>
              <a:rPr lang="en-US" baseline="0" dirty="0" smtClean="0"/>
              <a:t> </a:t>
            </a:r>
            <a:r>
              <a:rPr lang="en-US" baseline="0" dirty="0" err="1" smtClean="0"/>
              <a:t>inappropriata</a:t>
            </a:r>
            <a:r>
              <a:rPr lang="en-US" baseline="0" dirty="0" smtClean="0"/>
              <a:t>, per la </a:t>
            </a:r>
            <a:r>
              <a:rPr lang="en-US" baseline="0" dirty="0" err="1" smtClean="0"/>
              <a:t>stufa</a:t>
            </a:r>
            <a:r>
              <a:rPr lang="en-US" baseline="0" dirty="0" smtClean="0"/>
              <a:t> a </a:t>
            </a:r>
            <a:r>
              <a:rPr lang="en-US" baseline="0" dirty="0" err="1" smtClean="0"/>
              <a:t>pannello</a:t>
            </a:r>
            <a:r>
              <a:rPr lang="en-US" baseline="0" dirty="0" smtClean="0"/>
              <a:t>, </a:t>
            </a:r>
            <a:r>
              <a:rPr lang="en-US" baseline="0" dirty="0" err="1" smtClean="0"/>
              <a:t>i</a:t>
            </a:r>
            <a:r>
              <a:rPr lang="en-US" baseline="0" dirty="0" smtClean="0"/>
              <a:t> </a:t>
            </a:r>
            <a:r>
              <a:rPr lang="en-US" baseline="0" dirty="0" err="1" smtClean="0"/>
              <a:t>valori</a:t>
            </a:r>
            <a:r>
              <a:rPr lang="en-US" baseline="0" dirty="0" smtClean="0"/>
              <a:t> </a:t>
            </a:r>
            <a:r>
              <a:rPr lang="en-US" baseline="0" dirty="0" err="1" smtClean="0"/>
              <a:t>confortanti</a:t>
            </a:r>
            <a:r>
              <a:rPr lang="en-US" baseline="0" dirty="0" smtClean="0"/>
              <a:t> </a:t>
            </a:r>
            <a:r>
              <a:rPr lang="en-US" baseline="0" dirty="0" err="1" smtClean="0"/>
              <a:t>relativi</a:t>
            </a:r>
            <a:r>
              <a:rPr lang="en-US" baseline="0" dirty="0" smtClean="0"/>
              <a:t> </a:t>
            </a:r>
            <a:r>
              <a:rPr lang="en-US" baseline="0" dirty="0" err="1" smtClean="0"/>
              <a:t>ai</a:t>
            </a:r>
            <a:r>
              <a:rPr lang="en-US" baseline="0" dirty="0" smtClean="0"/>
              <a:t> tempi di </a:t>
            </a:r>
            <a:r>
              <a:rPr lang="en-US" baseline="0" dirty="0" err="1" smtClean="0"/>
              <a:t>cottura</a:t>
            </a:r>
            <a:r>
              <a:rPr lang="en-US" baseline="0" dirty="0" smtClean="0"/>
              <a:t> </a:t>
            </a:r>
            <a:r>
              <a:rPr lang="en-US" baseline="0" dirty="0" err="1" smtClean="0"/>
              <a:t>suggeriscono</a:t>
            </a:r>
            <a:r>
              <a:rPr lang="en-US" baseline="0" dirty="0" smtClean="0"/>
              <a:t> </a:t>
            </a:r>
            <a:r>
              <a:rPr lang="en-US" baseline="0" dirty="0" err="1" smtClean="0"/>
              <a:t>una</a:t>
            </a:r>
            <a:r>
              <a:rPr lang="en-US" baseline="0" dirty="0" smtClean="0"/>
              <a:t> </a:t>
            </a:r>
            <a:r>
              <a:rPr lang="en-US" baseline="0" dirty="0" err="1" smtClean="0"/>
              <a:t>possibile</a:t>
            </a:r>
            <a:r>
              <a:rPr lang="en-US" baseline="0" dirty="0" smtClean="0"/>
              <a:t> </a:t>
            </a:r>
            <a:r>
              <a:rPr lang="en-US" baseline="0" dirty="0" err="1" smtClean="0"/>
              <a:t>implementazione</a:t>
            </a:r>
            <a:r>
              <a:rPr lang="en-US" baseline="0" dirty="0" smtClean="0"/>
              <a:t> di un </a:t>
            </a:r>
            <a:r>
              <a:rPr lang="en-US" baseline="0" dirty="0" err="1" smtClean="0"/>
              <a:t>progetto</a:t>
            </a:r>
            <a:r>
              <a:rPr lang="en-US" baseline="0" dirty="0" smtClean="0"/>
              <a:t> </a:t>
            </a:r>
            <a:r>
              <a:rPr lang="en-US" baseline="0" dirty="0" err="1" smtClean="0"/>
              <a:t>pilota</a:t>
            </a:r>
            <a:r>
              <a:rPr lang="en-US" baseline="0" dirty="0" smtClean="0"/>
              <a:t> per </a:t>
            </a:r>
            <a:r>
              <a:rPr lang="en-US" baseline="0" dirty="0" err="1" smtClean="0"/>
              <a:t>testare</a:t>
            </a:r>
            <a:r>
              <a:rPr lang="en-US" baseline="0" dirty="0" smtClean="0"/>
              <a:t> tale </a:t>
            </a:r>
            <a:r>
              <a:rPr lang="en-US" baseline="0" dirty="0" err="1" smtClean="0"/>
              <a:t>tecnologia</a:t>
            </a:r>
            <a:r>
              <a:rPr lang="en-US" baseline="0" dirty="0" smtClean="0"/>
              <a:t> in loco.</a:t>
            </a:r>
            <a:endParaRPr lang="en-US" dirty="0"/>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21</a:t>
            </a:fld>
            <a:endParaRPr lang="it-IT" altLang="it-IT"/>
          </a:p>
        </p:txBody>
      </p:sp>
    </p:spTree>
    <p:extLst>
      <p:ext uri="{BB962C8B-B14F-4D97-AF65-F5344CB8AC3E}">
        <p14:creationId xmlns:p14="http://schemas.microsoft.com/office/powerpoint/2010/main" val="1609271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Conclusa</a:t>
            </a:r>
            <a:r>
              <a:rPr lang="en-US" baseline="0" dirty="0" smtClean="0"/>
              <a:t> </a:t>
            </a:r>
            <a:r>
              <a:rPr lang="en-US" baseline="0" dirty="0" err="1" smtClean="0"/>
              <a:t>l’analisi</a:t>
            </a:r>
            <a:r>
              <a:rPr lang="en-US" baseline="0" dirty="0" smtClean="0"/>
              <a:t> </a:t>
            </a:r>
            <a:r>
              <a:rPr lang="en-US" baseline="0" dirty="0" err="1" smtClean="0"/>
              <a:t>delle</a:t>
            </a:r>
            <a:r>
              <a:rPr lang="en-US" baseline="0" dirty="0" smtClean="0"/>
              <a:t> </a:t>
            </a:r>
            <a:r>
              <a:rPr lang="en-US" baseline="0" dirty="0" err="1" smtClean="0"/>
              <a:t>stufe</a:t>
            </a:r>
            <a:r>
              <a:rPr lang="en-US" baseline="0" dirty="0" smtClean="0"/>
              <a:t> </a:t>
            </a:r>
            <a:r>
              <a:rPr lang="en-US" baseline="0" dirty="0" err="1" smtClean="0"/>
              <a:t>ritorniamo</a:t>
            </a:r>
            <a:r>
              <a:rPr lang="en-US" baseline="0" dirty="0" smtClean="0"/>
              <a:t> al </a:t>
            </a:r>
            <a:r>
              <a:rPr lang="en-US" baseline="0" dirty="0" err="1" smtClean="0"/>
              <a:t>terzo</a:t>
            </a:r>
            <a:r>
              <a:rPr lang="en-US" baseline="0" dirty="0" smtClean="0"/>
              <a:t> </a:t>
            </a:r>
            <a:r>
              <a:rPr lang="en-US" baseline="0" dirty="0" err="1" smtClean="0"/>
              <a:t>obiettivo</a:t>
            </a:r>
            <a:r>
              <a:rPr lang="en-US" baseline="0" dirty="0" smtClean="0"/>
              <a:t> </a:t>
            </a:r>
            <a:r>
              <a:rPr lang="en-US" baseline="0" dirty="0" err="1" smtClean="0"/>
              <a:t>della</a:t>
            </a:r>
            <a:r>
              <a:rPr lang="en-US" baseline="0" dirty="0" smtClean="0"/>
              <a:t> </a:t>
            </a:r>
            <a:r>
              <a:rPr lang="en-US" baseline="0" dirty="0" err="1" smtClean="0"/>
              <a:t>tesi</a:t>
            </a:r>
            <a:r>
              <a:rPr lang="en-US" baseline="0" dirty="0" smtClean="0"/>
              <a:t> </a:t>
            </a:r>
            <a:r>
              <a:rPr lang="en-US" baseline="0" dirty="0" err="1" smtClean="0"/>
              <a:t>che</a:t>
            </a:r>
            <a:r>
              <a:rPr lang="en-US" baseline="0" dirty="0" smtClean="0"/>
              <a:t> è </a:t>
            </a:r>
            <a:r>
              <a:rPr lang="en-US" baseline="0" dirty="0" err="1" smtClean="0"/>
              <a:t>l’analisi</a:t>
            </a:r>
            <a:r>
              <a:rPr lang="en-US" baseline="0" dirty="0" smtClean="0"/>
              <a:t> </a:t>
            </a:r>
            <a:r>
              <a:rPr lang="en-US" baseline="0" dirty="0" err="1" smtClean="0"/>
              <a:t>dei</a:t>
            </a:r>
            <a:r>
              <a:rPr lang="en-US" baseline="0" dirty="0" smtClean="0"/>
              <a:t> </a:t>
            </a:r>
            <a:r>
              <a:rPr lang="en-US" baseline="0" dirty="0" err="1" smtClean="0"/>
              <a:t>benefici</a:t>
            </a:r>
            <a:r>
              <a:rPr lang="en-US" baseline="0" dirty="0" smtClean="0"/>
              <a:t> </a:t>
            </a:r>
            <a:r>
              <a:rPr lang="en-US" baseline="0" dirty="0" err="1" smtClean="0"/>
              <a:t>delle</a:t>
            </a:r>
            <a:r>
              <a:rPr lang="en-US" baseline="0" dirty="0" smtClean="0"/>
              <a:t> </a:t>
            </a:r>
            <a:r>
              <a:rPr lang="en-US" baseline="0" dirty="0" err="1" smtClean="0"/>
              <a:t>stufe</a:t>
            </a:r>
            <a:r>
              <a:rPr lang="en-US" baseline="0" dirty="0" smtClean="0"/>
              <a:t> e </a:t>
            </a:r>
            <a:r>
              <a:rPr lang="en-US" baseline="0" dirty="0" err="1" smtClean="0"/>
              <a:t>implementazione</a:t>
            </a:r>
            <a:r>
              <a:rPr lang="en-US" baseline="0" dirty="0" smtClean="0"/>
              <a:t> di un primo tentative di </a:t>
            </a:r>
            <a:r>
              <a:rPr lang="en-US" baseline="0" dirty="0" err="1" smtClean="0"/>
              <a:t>scelta</a:t>
            </a:r>
            <a:endParaRPr lang="en-US" dirty="0"/>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22</a:t>
            </a:fld>
            <a:endParaRPr lang="it-IT" altLang="it-IT"/>
          </a:p>
        </p:txBody>
      </p:sp>
    </p:spTree>
    <p:extLst>
      <p:ext uri="{BB962C8B-B14F-4D97-AF65-F5344CB8AC3E}">
        <p14:creationId xmlns:p14="http://schemas.microsoft.com/office/powerpoint/2010/main" val="1253617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23</a:t>
            </a:fld>
            <a:endParaRPr lang="it-IT" altLang="it-IT"/>
          </a:p>
        </p:txBody>
      </p:sp>
    </p:spTree>
    <p:extLst>
      <p:ext uri="{BB962C8B-B14F-4D97-AF65-F5344CB8AC3E}">
        <p14:creationId xmlns:p14="http://schemas.microsoft.com/office/powerpoint/2010/main" val="1976573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a:t>
            </a:r>
            <a:r>
              <a:rPr lang="en-US" dirty="0" err="1" smtClean="0"/>
              <a:t>completare</a:t>
            </a:r>
            <a:r>
              <a:rPr lang="en-US" dirty="0" smtClean="0"/>
              <a:t> </a:t>
            </a:r>
            <a:r>
              <a:rPr lang="en-US" dirty="0" err="1" smtClean="0"/>
              <a:t>l’analisi</a:t>
            </a:r>
            <a:r>
              <a:rPr lang="en-US" dirty="0" smtClean="0"/>
              <a:t> </a:t>
            </a:r>
            <a:r>
              <a:rPr lang="en-US" dirty="0" err="1" smtClean="0"/>
              <a:t>si</a:t>
            </a:r>
            <a:r>
              <a:rPr lang="en-US" dirty="0" smtClean="0"/>
              <a:t> è </a:t>
            </a:r>
            <a:r>
              <a:rPr lang="en-US" dirty="0" err="1" smtClean="0"/>
              <a:t>fatta</a:t>
            </a:r>
            <a:r>
              <a:rPr lang="en-US" dirty="0" smtClean="0"/>
              <a:t> </a:t>
            </a:r>
            <a:r>
              <a:rPr lang="en-US" dirty="0" err="1" smtClean="0"/>
              <a:t>una</a:t>
            </a:r>
            <a:r>
              <a:rPr lang="en-US" dirty="0" smtClean="0"/>
              <a:t> </a:t>
            </a:r>
            <a:r>
              <a:rPr lang="en-US" dirty="0" err="1" smtClean="0"/>
              <a:t>stima</a:t>
            </a:r>
            <a:r>
              <a:rPr lang="en-US" dirty="0" smtClean="0"/>
              <a:t> </a:t>
            </a:r>
            <a:r>
              <a:rPr lang="en-US" dirty="0" err="1" smtClean="0"/>
              <a:t>delle</a:t>
            </a:r>
            <a:r>
              <a:rPr lang="en-US" dirty="0" smtClean="0"/>
              <a:t> emission ….</a:t>
            </a:r>
          </a:p>
          <a:p>
            <a:endParaRPr lang="en-US" dirty="0" smtClean="0"/>
          </a:p>
          <a:p>
            <a:r>
              <a:rPr lang="en-US" dirty="0" smtClean="0"/>
              <a:t>e….</a:t>
            </a:r>
            <a:endParaRPr lang="en-US" dirty="0"/>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24</a:t>
            </a:fld>
            <a:endParaRPr lang="it-IT" altLang="it-IT"/>
          </a:p>
        </p:txBody>
      </p:sp>
    </p:spTree>
    <p:extLst>
      <p:ext uri="{BB962C8B-B14F-4D97-AF65-F5344CB8AC3E}">
        <p14:creationId xmlns:p14="http://schemas.microsoft.com/office/powerpoint/2010/main" val="4187665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Finita</a:t>
            </a:r>
            <a:r>
              <a:rPr lang="en-US" baseline="0" dirty="0" smtClean="0"/>
              <a:t> </a:t>
            </a:r>
            <a:r>
              <a:rPr lang="en-US" baseline="0" dirty="0" err="1" smtClean="0"/>
              <a:t>l’analisi</a:t>
            </a:r>
            <a:r>
              <a:rPr lang="en-US" baseline="0" dirty="0" smtClean="0"/>
              <a:t>, è </a:t>
            </a:r>
            <a:r>
              <a:rPr lang="en-US" baseline="0" dirty="0" err="1" smtClean="0"/>
              <a:t>stato</a:t>
            </a:r>
            <a:r>
              <a:rPr lang="en-US" baseline="0" dirty="0" smtClean="0"/>
              <a:t> </a:t>
            </a:r>
            <a:r>
              <a:rPr lang="en-US" baseline="0" dirty="0" err="1" smtClean="0"/>
              <a:t>riportato</a:t>
            </a:r>
            <a:r>
              <a:rPr lang="en-US" baseline="0" dirty="0" smtClean="0"/>
              <a:t> </a:t>
            </a:r>
            <a:r>
              <a:rPr lang="en-US" baseline="0" dirty="0" err="1" smtClean="0"/>
              <a:t>il</a:t>
            </a:r>
            <a:r>
              <a:rPr lang="en-US" baseline="0" dirty="0" smtClean="0"/>
              <a:t> </a:t>
            </a:r>
            <a:r>
              <a:rPr lang="en-US" baseline="0" dirty="0" err="1" smtClean="0"/>
              <a:t>valore</a:t>
            </a:r>
            <a:r>
              <a:rPr lang="en-US" baseline="0" dirty="0" smtClean="0"/>
              <a:t> di </a:t>
            </a:r>
            <a:r>
              <a:rPr lang="en-US" baseline="0" dirty="0" err="1" smtClean="0"/>
              <a:t>risparmio</a:t>
            </a:r>
            <a:r>
              <a:rPr lang="en-US" baseline="0" dirty="0" smtClean="0"/>
              <a:t> di </a:t>
            </a:r>
            <a:r>
              <a:rPr lang="en-US" baseline="0" dirty="0" err="1" smtClean="0"/>
              <a:t>legna</a:t>
            </a:r>
            <a:r>
              <a:rPr lang="en-US" baseline="0" dirty="0" smtClean="0"/>
              <a:t> per la </a:t>
            </a:r>
            <a:r>
              <a:rPr lang="en-US" baseline="0" dirty="0" err="1" smtClean="0"/>
              <a:t>soluzione</a:t>
            </a:r>
            <a:r>
              <a:rPr lang="en-US" baseline="0" dirty="0" smtClean="0"/>
              <a:t> </a:t>
            </a:r>
            <a:r>
              <a:rPr lang="en-US" baseline="0" dirty="0" err="1" smtClean="0"/>
              <a:t>che</a:t>
            </a:r>
            <a:r>
              <a:rPr lang="en-US" baseline="0" dirty="0" smtClean="0"/>
              <a:t> </a:t>
            </a:r>
            <a:r>
              <a:rPr lang="en-US" baseline="0" dirty="0" err="1" smtClean="0"/>
              <a:t>prevede</a:t>
            </a:r>
            <a:r>
              <a:rPr lang="en-US" baseline="0" dirty="0" smtClean="0"/>
              <a:t> le ICS per la </a:t>
            </a:r>
            <a:r>
              <a:rPr lang="en-US" baseline="0" dirty="0" err="1" smtClean="0"/>
              <a:t>cucina</a:t>
            </a:r>
            <a:r>
              <a:rPr lang="en-US" baseline="0" dirty="0" smtClean="0"/>
              <a:t> </a:t>
            </a:r>
            <a:r>
              <a:rPr lang="en-US" baseline="0" dirty="0" err="1" smtClean="0"/>
              <a:t>utilizzata</a:t>
            </a:r>
            <a:r>
              <a:rPr lang="en-US" baseline="0" dirty="0" smtClean="0"/>
              <a:t> </a:t>
            </a:r>
            <a:r>
              <a:rPr lang="en-US" baseline="0" dirty="0" err="1" smtClean="0"/>
              <a:t>dai</a:t>
            </a:r>
            <a:r>
              <a:rPr lang="en-US" baseline="0" dirty="0" smtClean="0"/>
              <a:t> </a:t>
            </a:r>
            <a:r>
              <a:rPr lang="en-US" baseline="0" dirty="0" err="1" smtClean="0"/>
              <a:t>parenti</a:t>
            </a:r>
            <a:r>
              <a:rPr lang="en-US" baseline="0" dirty="0" smtClean="0"/>
              <a:t> e per le 6 </a:t>
            </a:r>
            <a:r>
              <a:rPr lang="en-US" baseline="0" dirty="0" err="1" smtClean="0"/>
              <a:t>tecnologie</a:t>
            </a:r>
            <a:r>
              <a:rPr lang="en-US" baseline="0" dirty="0" smtClean="0"/>
              <a:t> di prima </a:t>
            </a:r>
            <a:r>
              <a:rPr lang="en-US" baseline="0" dirty="0" err="1" smtClean="0"/>
              <a:t>che</a:t>
            </a:r>
            <a:r>
              <a:rPr lang="en-US" baseline="0" dirty="0" smtClean="0"/>
              <a:t> </a:t>
            </a:r>
            <a:r>
              <a:rPr lang="en-US" baseline="0" dirty="0" err="1" smtClean="0"/>
              <a:t>vengono</a:t>
            </a:r>
            <a:r>
              <a:rPr lang="en-US" baseline="0" dirty="0" smtClean="0"/>
              <a:t> </a:t>
            </a:r>
            <a:r>
              <a:rPr lang="en-US" baseline="0" dirty="0" err="1" smtClean="0"/>
              <a:t>ora</a:t>
            </a:r>
            <a:r>
              <a:rPr lang="en-US" baseline="0" dirty="0" smtClean="0"/>
              <a:t> </a:t>
            </a:r>
            <a:r>
              <a:rPr lang="en-US" baseline="0" dirty="0" err="1" smtClean="0"/>
              <a:t>confrontate</a:t>
            </a:r>
            <a:r>
              <a:rPr lang="en-US" baseline="0" dirty="0" smtClean="0"/>
              <a:t> </a:t>
            </a:r>
            <a:r>
              <a:rPr lang="en-US" baseline="0" dirty="0" err="1" smtClean="0"/>
              <a:t>sulla</a:t>
            </a:r>
            <a:r>
              <a:rPr lang="en-US" baseline="0" dirty="0" smtClean="0"/>
              <a:t> base di 5 </a:t>
            </a:r>
            <a:r>
              <a:rPr lang="en-US" baseline="0" dirty="0" err="1" smtClean="0"/>
              <a:t>criteri</a:t>
            </a:r>
            <a:endParaRPr lang="en-US" dirty="0"/>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25</a:t>
            </a:fld>
            <a:endParaRPr lang="it-IT" altLang="it-IT"/>
          </a:p>
        </p:txBody>
      </p:sp>
    </p:spTree>
    <p:extLst>
      <p:ext uri="{BB962C8B-B14F-4D97-AF65-F5344CB8AC3E}">
        <p14:creationId xmlns:p14="http://schemas.microsoft.com/office/powerpoint/2010/main" val="2443724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noProof="0" dirty="0" smtClean="0"/>
              <a:t>Per</a:t>
            </a:r>
            <a:r>
              <a:rPr lang="it-IT" baseline="0" noProof="0" dirty="0" smtClean="0"/>
              <a:t> la scelta non è stato implementato un </a:t>
            </a:r>
            <a:r>
              <a:rPr lang="it-IT" baseline="0" noProof="0" dirty="0" err="1" smtClean="0"/>
              <a:t>Decision</a:t>
            </a:r>
            <a:r>
              <a:rPr lang="it-IT" baseline="0" noProof="0" dirty="0" smtClean="0"/>
              <a:t> </a:t>
            </a:r>
            <a:r>
              <a:rPr lang="it-IT" baseline="0" noProof="0" dirty="0" err="1" smtClean="0"/>
              <a:t>Support</a:t>
            </a:r>
            <a:r>
              <a:rPr lang="it-IT" baseline="0" noProof="0" dirty="0" smtClean="0"/>
              <a:t> System convenzionale ma un primo approccio basato sulla valutazione di 5 criteri stabiliti con il maggiore stakeholder Vispe che ha permesso di mettere a punto una procedura che partisse dall’analisi dei soli criteri quantitativi utilizzando una logica ingegneristica e andando a identificare i criteri qualitativi come criteri di </a:t>
            </a:r>
            <a:r>
              <a:rPr lang="it-IT" baseline="0" noProof="0" dirty="0" err="1" smtClean="0"/>
              <a:t>boundery</a:t>
            </a:r>
            <a:r>
              <a:rPr lang="it-IT" baseline="0" noProof="0" dirty="0" smtClean="0"/>
              <a:t>.</a:t>
            </a:r>
          </a:p>
          <a:p>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26</a:t>
            </a:fld>
            <a:endParaRPr lang="it-IT" altLang="it-IT"/>
          </a:p>
        </p:txBody>
      </p:sp>
    </p:spTree>
    <p:extLst>
      <p:ext uri="{BB962C8B-B14F-4D97-AF65-F5344CB8AC3E}">
        <p14:creationId xmlns:p14="http://schemas.microsoft.com/office/powerpoint/2010/main" val="2756580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noProof="0" dirty="0" smtClean="0"/>
              <a:t>Il secondo </a:t>
            </a:r>
            <a:r>
              <a:rPr lang="it-IT" noProof="0" dirty="0" err="1" smtClean="0"/>
              <a:t>step</a:t>
            </a:r>
            <a:r>
              <a:rPr lang="it-IT" noProof="0" dirty="0" smtClean="0"/>
              <a:t> introduce</a:t>
            </a:r>
            <a:r>
              <a:rPr lang="it-IT" baseline="0" noProof="0" dirty="0" smtClean="0"/>
              <a:t> invece gli aspetti sociali di creazione e diffusione di nuova </a:t>
            </a:r>
            <a:r>
              <a:rPr lang="it-IT" baseline="0" noProof="0" dirty="0" err="1" smtClean="0"/>
              <a:t>capacity</a:t>
            </a:r>
            <a:r>
              <a:rPr lang="it-IT" baseline="0" noProof="0" dirty="0" smtClean="0"/>
              <a:t> building. Inoltre, in un progetto di cooperazione è fondamentale valutarne l’impatto sul territorio e quindi la possibilità di diffusione. Questo impedisce di escludere la voce relative ai costi dell’elettricità. Ricordando poi la possibilità di ricevere un finanziamento esterno, la tecnologia che permette di ottenere i più alti risparmi di legna con addirittura un maggior risparmio nell’acquisto di legna superiore al costo dell’elettricità è la pompa di calore con e senza integrazione solari. Inoltre questa tecnologia permetterebbe la diffusione di nuove conoscenze tecniche relative al funzionamento della pompa di calore e del solare termico che ha il grosso vantaggio di poter essere </a:t>
            </a:r>
            <a:r>
              <a:rPr lang="it-IT" baseline="0" noProof="0" dirty="0" err="1" smtClean="0"/>
              <a:t>autocostruito</a:t>
            </a:r>
            <a:r>
              <a:rPr lang="it-IT" baseline="0" noProof="0" dirty="0" smtClean="0"/>
              <a:t> con materiali locali e quindi favorire la nascita di una nuova imprenditoria locale.</a:t>
            </a:r>
          </a:p>
          <a:p>
            <a:endParaRPr lang="it-IT" baseline="0" noProof="0" dirty="0" smtClean="0"/>
          </a:p>
          <a:p>
            <a:r>
              <a:rPr lang="it-IT" baseline="0" noProof="0" dirty="0" smtClean="0"/>
              <a:t>Concludendo, se da una parte lo scaldacqua elettrico sembra essere la soluzione più appropriata per il contesto locale di Mutoyi, dall’altra la tecnologia della pompa di calore integrata con solare termico permette di raggiungere una serie di benefici in termini sociali e di impatto sul territorio che in un progetto di cooperazione non devono essere trascurati. In caso di mancato finanziamento è lecito quindi concludere con questa domanda: tutto ciò vale meno di un investimento iniziale superiore a 14000€?</a:t>
            </a:r>
            <a:endParaRPr lang="it-IT" noProof="0" dirty="0"/>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27</a:t>
            </a:fld>
            <a:endParaRPr lang="it-IT" altLang="it-IT"/>
          </a:p>
        </p:txBody>
      </p:sp>
    </p:spTree>
    <p:extLst>
      <p:ext uri="{BB962C8B-B14F-4D97-AF65-F5344CB8AC3E}">
        <p14:creationId xmlns:p14="http://schemas.microsoft.com/office/powerpoint/2010/main" val="806618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28</a:t>
            </a:fld>
            <a:endParaRPr lang="it-IT" altLang="it-IT"/>
          </a:p>
        </p:txBody>
      </p:sp>
    </p:spTree>
    <p:extLst>
      <p:ext uri="{BB962C8B-B14F-4D97-AF65-F5344CB8AC3E}">
        <p14:creationId xmlns:p14="http://schemas.microsoft.com/office/powerpoint/2010/main" val="3314195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dirty="0" smtClean="0"/>
              <a:t>*come </a:t>
            </a:r>
            <a:r>
              <a:rPr lang="en-US" altLang="it-IT" dirty="0" err="1" smtClean="0"/>
              <a:t>confermato</a:t>
            </a:r>
            <a:r>
              <a:rPr lang="en-US" altLang="it-IT" dirty="0" smtClean="0"/>
              <a:t> dal WEO2014</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1600">
                <a:solidFill>
                  <a:schemeClr val="tx1"/>
                </a:solidFill>
                <a:latin typeface="Arial" panose="020B0604020202020204" pitchFamily="34" charset="0"/>
                <a:ea typeface="MS PGothic" panose="020B0600070205080204" pitchFamily="34" charset="-128"/>
              </a:defRPr>
            </a:lvl1pPr>
            <a:lvl2pPr marL="742950" indent="-285750" defTabSz="909638">
              <a:defRPr sz="1600">
                <a:solidFill>
                  <a:schemeClr val="tx1"/>
                </a:solidFill>
                <a:latin typeface="Arial" panose="020B0604020202020204" pitchFamily="34" charset="0"/>
                <a:ea typeface="MS PGothic" panose="020B0600070205080204" pitchFamily="34" charset="-128"/>
              </a:defRPr>
            </a:lvl2pPr>
            <a:lvl3pPr marL="1143000" indent="-228600" defTabSz="909638">
              <a:defRPr sz="1600">
                <a:solidFill>
                  <a:schemeClr val="tx1"/>
                </a:solidFill>
                <a:latin typeface="Arial" panose="020B0604020202020204" pitchFamily="34" charset="0"/>
                <a:ea typeface="MS PGothic" panose="020B0600070205080204" pitchFamily="34" charset="-128"/>
              </a:defRPr>
            </a:lvl3pPr>
            <a:lvl4pPr marL="1600200" indent="-228600" defTabSz="909638">
              <a:defRPr sz="1600">
                <a:solidFill>
                  <a:schemeClr val="tx1"/>
                </a:solidFill>
                <a:latin typeface="Arial" panose="020B0604020202020204" pitchFamily="34" charset="0"/>
                <a:ea typeface="MS PGothic" panose="020B0600070205080204" pitchFamily="34" charset="-128"/>
              </a:defRPr>
            </a:lvl4pPr>
            <a:lvl5pPr marL="2057400" indent="-228600" defTabSz="909638">
              <a:defRPr sz="16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A4A61E76-B6E8-41FD-962F-949C93495A72}" type="slidenum">
              <a:rPr lang="it-IT" altLang="it-IT" sz="1200" smtClean="0">
                <a:latin typeface="Times" panose="02020603050405020304" pitchFamily="18" charset="0"/>
              </a:rPr>
              <a:pPr/>
              <a:t>3</a:t>
            </a:fld>
            <a:endParaRPr lang="it-IT" altLang="it-IT" sz="1200" smtClean="0">
              <a:latin typeface="Times" panose="02020603050405020304" pitchFamily="18" charset="0"/>
            </a:endParaRPr>
          </a:p>
        </p:txBody>
      </p:sp>
      <p:sp>
        <p:nvSpPr>
          <p:cNvPr id="5" name="Footer Placeholder 4"/>
          <p:cNvSpPr>
            <a:spLocks noGrp="1"/>
          </p:cNvSpPr>
          <p:nvPr>
            <p:ph type="ftr" sz="quarter" idx="4"/>
          </p:nvPr>
        </p:nvSpPr>
        <p:spPr/>
        <p:txBody>
          <a:bodyPr/>
          <a:lstStyle/>
          <a:p>
            <a:pPr>
              <a:defRPr/>
            </a:pPr>
            <a:endParaRPr lang="it-IT"/>
          </a:p>
        </p:txBody>
      </p:sp>
      <p:sp>
        <p:nvSpPr>
          <p:cNvPr id="6" name="Header Placeholder 5"/>
          <p:cNvSpPr>
            <a:spLocks noGrp="1"/>
          </p:cNvSpPr>
          <p:nvPr>
            <p:ph type="hdr" sz="quarter"/>
          </p:nvPr>
        </p:nvSpPr>
        <p:spPr/>
        <p:txBody>
          <a:bodyPr/>
          <a:lstStyle/>
          <a:p>
            <a:pPr>
              <a:defRPr/>
            </a:pPr>
            <a:endParaRPr lang="it-IT"/>
          </a:p>
        </p:txBody>
      </p:sp>
    </p:spTree>
    <p:extLst>
      <p:ext uri="{BB962C8B-B14F-4D97-AF65-F5344CB8AC3E}">
        <p14:creationId xmlns:p14="http://schemas.microsoft.com/office/powerpoint/2010/main" val="1410088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dirty="0" smtClean="0"/>
          </a:p>
        </p:txBody>
      </p:sp>
      <p:sp>
        <p:nvSpPr>
          <p:cNvPr id="1536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1600">
                <a:solidFill>
                  <a:schemeClr val="tx1"/>
                </a:solidFill>
                <a:latin typeface="Arial" panose="020B0604020202020204" pitchFamily="34" charset="0"/>
                <a:ea typeface="MS PGothic" panose="020B0600070205080204" pitchFamily="34" charset="-128"/>
              </a:defRPr>
            </a:lvl1pPr>
            <a:lvl2pPr marL="742950" indent="-285750" defTabSz="909638">
              <a:defRPr sz="1600">
                <a:solidFill>
                  <a:schemeClr val="tx1"/>
                </a:solidFill>
                <a:latin typeface="Arial" panose="020B0604020202020204" pitchFamily="34" charset="0"/>
                <a:ea typeface="MS PGothic" panose="020B0600070205080204" pitchFamily="34" charset="-128"/>
              </a:defRPr>
            </a:lvl2pPr>
            <a:lvl3pPr marL="1143000" indent="-228600" defTabSz="909638">
              <a:defRPr sz="1600">
                <a:solidFill>
                  <a:schemeClr val="tx1"/>
                </a:solidFill>
                <a:latin typeface="Arial" panose="020B0604020202020204" pitchFamily="34" charset="0"/>
                <a:ea typeface="MS PGothic" panose="020B0600070205080204" pitchFamily="34" charset="-128"/>
              </a:defRPr>
            </a:lvl3pPr>
            <a:lvl4pPr marL="1600200" indent="-228600" defTabSz="909638">
              <a:defRPr sz="1600">
                <a:solidFill>
                  <a:schemeClr val="tx1"/>
                </a:solidFill>
                <a:latin typeface="Arial" panose="020B0604020202020204" pitchFamily="34" charset="0"/>
                <a:ea typeface="MS PGothic" panose="020B0600070205080204" pitchFamily="34" charset="-128"/>
              </a:defRPr>
            </a:lvl4pPr>
            <a:lvl5pPr marL="2057400" indent="-228600" defTabSz="909638">
              <a:defRPr sz="16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E4C3F216-16A7-41F3-853D-A40957E91314}" type="slidenum">
              <a:rPr lang="it-IT" altLang="it-IT" sz="1200" smtClean="0">
                <a:latin typeface="Times" panose="02020603050405020304" pitchFamily="18" charset="0"/>
              </a:rPr>
              <a:pPr/>
              <a:t>4</a:t>
            </a:fld>
            <a:endParaRPr lang="it-IT" altLang="it-IT" sz="1200" smtClean="0">
              <a:latin typeface="Times" panose="02020603050405020304" pitchFamily="18" charset="0"/>
            </a:endParaRPr>
          </a:p>
        </p:txBody>
      </p:sp>
      <p:sp>
        <p:nvSpPr>
          <p:cNvPr id="7" name="Footer Placeholder 6"/>
          <p:cNvSpPr>
            <a:spLocks noGrp="1"/>
          </p:cNvSpPr>
          <p:nvPr>
            <p:ph type="ftr" sz="quarter" idx="4"/>
          </p:nvPr>
        </p:nvSpPr>
        <p:spPr/>
        <p:txBody>
          <a:bodyPr/>
          <a:lstStyle/>
          <a:p>
            <a:pPr>
              <a:defRPr/>
            </a:pPr>
            <a:endParaRPr lang="it-IT"/>
          </a:p>
        </p:txBody>
      </p:sp>
      <p:sp>
        <p:nvSpPr>
          <p:cNvPr id="8" name="Header Placeholder 7"/>
          <p:cNvSpPr>
            <a:spLocks noGrp="1"/>
          </p:cNvSpPr>
          <p:nvPr>
            <p:ph type="hdr" sz="quarter"/>
          </p:nvPr>
        </p:nvSpPr>
        <p:spPr/>
        <p:txBody>
          <a:bodyPr/>
          <a:lstStyle/>
          <a:p>
            <a:pPr>
              <a:defRPr/>
            </a:pPr>
            <a:endParaRPr lang="it-IT"/>
          </a:p>
        </p:txBody>
      </p:sp>
    </p:spTree>
    <p:extLst>
      <p:ext uri="{BB962C8B-B14F-4D97-AF65-F5344CB8AC3E}">
        <p14:creationId xmlns:p14="http://schemas.microsoft.com/office/powerpoint/2010/main" val="1128486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Nonostante</a:t>
            </a:r>
            <a:r>
              <a:rPr lang="en-US" dirty="0" smtClean="0"/>
              <a:t> ci </a:t>
            </a:r>
            <a:r>
              <a:rPr lang="en-US" dirty="0" err="1" smtClean="0"/>
              <a:t>sia</a:t>
            </a:r>
            <a:r>
              <a:rPr lang="en-US" dirty="0" smtClean="0"/>
              <a:t> in </a:t>
            </a:r>
            <a:r>
              <a:rPr lang="en-US" dirty="0" err="1" smtClean="0"/>
              <a:t>corso</a:t>
            </a:r>
            <a:r>
              <a:rPr lang="en-US" dirty="0" smtClean="0"/>
              <a:t> un </a:t>
            </a:r>
            <a:r>
              <a:rPr lang="en-US" dirty="0" err="1" smtClean="0"/>
              <a:t>dibattito</a:t>
            </a:r>
            <a:r>
              <a:rPr lang="en-US" dirty="0" smtClean="0"/>
              <a:t> </a:t>
            </a:r>
            <a:r>
              <a:rPr lang="en-US" dirty="0" err="1" smtClean="0"/>
              <a:t>su</a:t>
            </a:r>
            <a:r>
              <a:rPr lang="en-US" dirty="0" smtClean="0"/>
              <a:t> </a:t>
            </a:r>
            <a:r>
              <a:rPr lang="en-US" dirty="0" err="1" smtClean="0"/>
              <a:t>questo</a:t>
            </a:r>
            <a:r>
              <a:rPr lang="en-US" dirty="0" smtClean="0"/>
              <a:t> </a:t>
            </a:r>
            <a:r>
              <a:rPr lang="en-US" dirty="0" err="1" smtClean="0"/>
              <a:t>tema</a:t>
            </a:r>
            <a:r>
              <a:rPr lang="en-US" dirty="0" smtClean="0"/>
              <a:t>, tale</a:t>
            </a:r>
            <a:r>
              <a:rPr lang="en-US" baseline="0" dirty="0" smtClean="0"/>
              <a:t> </a:t>
            </a:r>
            <a:r>
              <a:rPr lang="en-US" baseline="0" dirty="0" err="1" smtClean="0"/>
              <a:t>problema</a:t>
            </a:r>
            <a:r>
              <a:rPr lang="en-US" baseline="0" dirty="0" smtClean="0"/>
              <a:t> è </a:t>
            </a:r>
            <a:r>
              <a:rPr lang="en-US" baseline="0" dirty="0" err="1" smtClean="0"/>
              <a:t>particolarmente</a:t>
            </a:r>
            <a:r>
              <a:rPr lang="en-US" baseline="0" dirty="0" smtClean="0"/>
              <a:t> </a:t>
            </a:r>
            <a:r>
              <a:rPr lang="en-US" baseline="0" dirty="0" err="1" smtClean="0"/>
              <a:t>evidente</a:t>
            </a:r>
            <a:r>
              <a:rPr lang="en-US" baseline="0" dirty="0" smtClean="0"/>
              <a:t> in Burundi </a:t>
            </a:r>
            <a:r>
              <a:rPr lang="en-US" baseline="0" dirty="0" smtClean="0">
                <a:sym typeface="Wingdings" panose="05000000000000000000" pitchFamily="2" charset="2"/>
              </a:rPr>
              <a:t> slide 6</a:t>
            </a:r>
            <a:endParaRPr lang="en-US" dirty="0"/>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5</a:t>
            </a:fld>
            <a:endParaRPr lang="it-IT" altLang="it-IT"/>
          </a:p>
        </p:txBody>
      </p:sp>
    </p:spTree>
    <p:extLst>
      <p:ext uri="{BB962C8B-B14F-4D97-AF65-F5344CB8AC3E}">
        <p14:creationId xmlns:p14="http://schemas.microsoft.com/office/powerpoint/2010/main" val="2784175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p>
        </p:txBody>
      </p:sp>
      <p:sp>
        <p:nvSpPr>
          <p:cNvPr id="4" name="Header Placeholder 3"/>
          <p:cNvSpPr>
            <a:spLocks noGrp="1"/>
          </p:cNvSpPr>
          <p:nvPr>
            <p:ph type="hdr" sz="quarter"/>
          </p:nvPr>
        </p:nvSpPr>
        <p:spPr/>
        <p:txBody>
          <a:bodyPr/>
          <a:lstStyle/>
          <a:p>
            <a:pPr>
              <a:defRPr/>
            </a:pPr>
            <a:endParaRPr lang="it-IT"/>
          </a:p>
        </p:txBody>
      </p:sp>
      <p:sp>
        <p:nvSpPr>
          <p:cNvPr id="5" name="Footer Placeholder 4"/>
          <p:cNvSpPr>
            <a:spLocks noGrp="1"/>
          </p:cNvSpPr>
          <p:nvPr>
            <p:ph type="ftr" sz="quarter" idx="4"/>
          </p:nvPr>
        </p:nvSpPr>
        <p:spPr/>
        <p:txBody>
          <a:bodyPr/>
          <a:lstStyle/>
          <a:p>
            <a:pPr>
              <a:defRPr/>
            </a:pPr>
            <a:endParaRPr lang="it-IT"/>
          </a:p>
        </p:txBody>
      </p:sp>
      <p:sp>
        <p:nvSpPr>
          <p:cNvPr id="184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1600">
                <a:solidFill>
                  <a:schemeClr val="tx1"/>
                </a:solidFill>
                <a:latin typeface="Arial" panose="020B0604020202020204" pitchFamily="34" charset="0"/>
                <a:ea typeface="MS PGothic" panose="020B0600070205080204" pitchFamily="34" charset="-128"/>
              </a:defRPr>
            </a:lvl1pPr>
            <a:lvl2pPr marL="742950" indent="-285750" defTabSz="909638">
              <a:defRPr sz="1600">
                <a:solidFill>
                  <a:schemeClr val="tx1"/>
                </a:solidFill>
                <a:latin typeface="Arial" panose="020B0604020202020204" pitchFamily="34" charset="0"/>
                <a:ea typeface="MS PGothic" panose="020B0600070205080204" pitchFamily="34" charset="-128"/>
              </a:defRPr>
            </a:lvl2pPr>
            <a:lvl3pPr marL="1143000" indent="-228600" defTabSz="909638">
              <a:defRPr sz="1600">
                <a:solidFill>
                  <a:schemeClr val="tx1"/>
                </a:solidFill>
                <a:latin typeface="Arial" panose="020B0604020202020204" pitchFamily="34" charset="0"/>
                <a:ea typeface="MS PGothic" panose="020B0600070205080204" pitchFamily="34" charset="-128"/>
              </a:defRPr>
            </a:lvl3pPr>
            <a:lvl4pPr marL="1600200" indent="-228600" defTabSz="909638">
              <a:defRPr sz="1600">
                <a:solidFill>
                  <a:schemeClr val="tx1"/>
                </a:solidFill>
                <a:latin typeface="Arial" panose="020B0604020202020204" pitchFamily="34" charset="0"/>
                <a:ea typeface="MS PGothic" panose="020B0600070205080204" pitchFamily="34" charset="-128"/>
              </a:defRPr>
            </a:lvl4pPr>
            <a:lvl5pPr marL="2057400" indent="-228600" defTabSz="909638">
              <a:defRPr sz="16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95C99AE6-80E0-44D5-B7F2-586140421D67}" type="slidenum">
              <a:rPr lang="it-IT" altLang="it-IT" sz="1200" smtClean="0">
                <a:latin typeface="Times" panose="02020603050405020304" pitchFamily="18" charset="0"/>
              </a:rPr>
              <a:pPr/>
              <a:t>6</a:t>
            </a:fld>
            <a:endParaRPr lang="it-IT" altLang="it-IT" sz="1200" smtClean="0">
              <a:latin typeface="Times" panose="02020603050405020304" pitchFamily="18" charset="0"/>
            </a:endParaRPr>
          </a:p>
        </p:txBody>
      </p:sp>
    </p:spTree>
    <p:extLst>
      <p:ext uri="{BB962C8B-B14F-4D97-AF65-F5344CB8AC3E}">
        <p14:creationId xmlns:p14="http://schemas.microsoft.com/office/powerpoint/2010/main" val="3207221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dirty="0" smtClean="0"/>
          </a:p>
        </p:txBody>
      </p:sp>
      <p:sp>
        <p:nvSpPr>
          <p:cNvPr id="4" name="Header Placeholder 3"/>
          <p:cNvSpPr>
            <a:spLocks noGrp="1"/>
          </p:cNvSpPr>
          <p:nvPr>
            <p:ph type="hdr" sz="quarter"/>
          </p:nvPr>
        </p:nvSpPr>
        <p:spPr/>
        <p:txBody>
          <a:bodyPr/>
          <a:lstStyle/>
          <a:p>
            <a:pPr>
              <a:defRPr/>
            </a:pPr>
            <a:endParaRPr lang="it-IT"/>
          </a:p>
        </p:txBody>
      </p:sp>
      <p:sp>
        <p:nvSpPr>
          <p:cNvPr id="5" name="Footer Placeholder 4"/>
          <p:cNvSpPr>
            <a:spLocks noGrp="1"/>
          </p:cNvSpPr>
          <p:nvPr>
            <p:ph type="ftr" sz="quarter" idx="4"/>
          </p:nvPr>
        </p:nvSpPr>
        <p:spPr/>
        <p:txBody>
          <a:bodyPr/>
          <a:lstStyle/>
          <a:p>
            <a:pPr>
              <a:defRPr/>
            </a:pPr>
            <a:endParaRPr lang="it-IT"/>
          </a:p>
        </p:txBody>
      </p:sp>
      <p:sp>
        <p:nvSpPr>
          <p:cNvPr id="215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1600">
                <a:solidFill>
                  <a:schemeClr val="tx1"/>
                </a:solidFill>
                <a:latin typeface="Arial" panose="020B0604020202020204" pitchFamily="34" charset="0"/>
                <a:ea typeface="MS PGothic" panose="020B0600070205080204" pitchFamily="34" charset="-128"/>
              </a:defRPr>
            </a:lvl1pPr>
            <a:lvl2pPr marL="742950" indent="-285750" defTabSz="909638">
              <a:defRPr sz="1600">
                <a:solidFill>
                  <a:schemeClr val="tx1"/>
                </a:solidFill>
                <a:latin typeface="Arial" panose="020B0604020202020204" pitchFamily="34" charset="0"/>
                <a:ea typeface="MS PGothic" panose="020B0600070205080204" pitchFamily="34" charset="-128"/>
              </a:defRPr>
            </a:lvl2pPr>
            <a:lvl3pPr marL="1143000" indent="-228600" defTabSz="909638">
              <a:defRPr sz="1600">
                <a:solidFill>
                  <a:schemeClr val="tx1"/>
                </a:solidFill>
                <a:latin typeface="Arial" panose="020B0604020202020204" pitchFamily="34" charset="0"/>
                <a:ea typeface="MS PGothic" panose="020B0600070205080204" pitchFamily="34" charset="-128"/>
              </a:defRPr>
            </a:lvl3pPr>
            <a:lvl4pPr marL="1600200" indent="-228600" defTabSz="909638">
              <a:defRPr sz="1600">
                <a:solidFill>
                  <a:schemeClr val="tx1"/>
                </a:solidFill>
                <a:latin typeface="Arial" panose="020B0604020202020204" pitchFamily="34" charset="0"/>
                <a:ea typeface="MS PGothic" panose="020B0600070205080204" pitchFamily="34" charset="-128"/>
              </a:defRPr>
            </a:lvl4pPr>
            <a:lvl5pPr marL="2057400" indent="-228600" defTabSz="909638">
              <a:defRPr sz="16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03DD6D58-0392-4C6A-A9B3-EC37EC957FC4}" type="slidenum">
              <a:rPr lang="it-IT" altLang="it-IT" sz="1200" smtClean="0">
                <a:latin typeface="Times" panose="02020603050405020304" pitchFamily="18" charset="0"/>
              </a:rPr>
              <a:pPr/>
              <a:t>7</a:t>
            </a:fld>
            <a:endParaRPr lang="it-IT" altLang="it-IT" sz="1200" smtClean="0">
              <a:latin typeface="Times" panose="02020603050405020304" pitchFamily="18" charset="0"/>
            </a:endParaRPr>
          </a:p>
        </p:txBody>
      </p:sp>
    </p:spTree>
    <p:extLst>
      <p:ext uri="{BB962C8B-B14F-4D97-AF65-F5344CB8AC3E}">
        <p14:creationId xmlns:p14="http://schemas.microsoft.com/office/powerpoint/2010/main" val="1355309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Strategia</a:t>
            </a:r>
            <a:r>
              <a:rPr lang="en-US" dirty="0" smtClean="0"/>
              <a:t> </a:t>
            </a:r>
            <a:r>
              <a:rPr lang="en-US" dirty="0" err="1" smtClean="0"/>
              <a:t>suggirita</a:t>
            </a:r>
            <a:r>
              <a:rPr lang="en-US" dirty="0" smtClean="0"/>
              <a:t> </a:t>
            </a:r>
            <a:r>
              <a:rPr lang="en-US" dirty="0" err="1" smtClean="0"/>
              <a:t>dall’albero</a:t>
            </a:r>
            <a:r>
              <a:rPr lang="en-US" dirty="0" smtClean="0"/>
              <a:t> </a:t>
            </a:r>
            <a:r>
              <a:rPr lang="en-US" dirty="0" err="1" smtClean="0"/>
              <a:t>dei</a:t>
            </a:r>
            <a:r>
              <a:rPr lang="en-US" dirty="0" smtClean="0"/>
              <a:t> </a:t>
            </a:r>
            <a:r>
              <a:rPr lang="en-US" dirty="0" err="1" smtClean="0"/>
              <a:t>problemi</a:t>
            </a:r>
            <a:r>
              <a:rPr lang="en-US" baseline="0" dirty="0" smtClean="0"/>
              <a:t> </a:t>
            </a:r>
            <a:r>
              <a:rPr lang="en-US" baseline="0" dirty="0" err="1" smtClean="0"/>
              <a:t>che</a:t>
            </a:r>
            <a:r>
              <a:rPr lang="en-US" baseline="0" dirty="0" smtClean="0"/>
              <a:t> </a:t>
            </a:r>
            <a:r>
              <a:rPr lang="en-US" baseline="0" dirty="0" err="1" smtClean="0"/>
              <a:t>si</a:t>
            </a:r>
            <a:r>
              <a:rPr lang="en-US" baseline="0" dirty="0" smtClean="0"/>
              <a:t> </a:t>
            </a:r>
            <a:r>
              <a:rPr lang="en-US" baseline="0" dirty="0" err="1" smtClean="0"/>
              <a:t>concretizza</a:t>
            </a:r>
            <a:r>
              <a:rPr lang="en-US" baseline="0" dirty="0" smtClean="0"/>
              <a:t> </a:t>
            </a:r>
            <a:r>
              <a:rPr lang="en-US" baseline="0" dirty="0" err="1" smtClean="0"/>
              <a:t>nei</a:t>
            </a:r>
            <a:r>
              <a:rPr lang="en-US" baseline="0" dirty="0" smtClean="0"/>
              <a:t> </a:t>
            </a:r>
            <a:r>
              <a:rPr lang="en-US" baseline="0" dirty="0" err="1" smtClean="0"/>
              <a:t>seguenti</a:t>
            </a:r>
            <a:r>
              <a:rPr lang="en-US" baseline="0" dirty="0" smtClean="0"/>
              <a:t> 3 </a:t>
            </a:r>
            <a:r>
              <a:rPr lang="en-US" baseline="0" dirty="0" err="1" smtClean="0"/>
              <a:t>obiettivi</a:t>
            </a:r>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E8ADDCC-CCFC-4829-A367-3F3F60E3A4E8}" type="slidenum">
              <a:rPr lang="it-IT" altLang="it-IT" smtClean="0"/>
              <a:pPr>
                <a:defRPr/>
              </a:pPr>
              <a:t>8</a:t>
            </a:fld>
            <a:endParaRPr lang="it-IT" altLang="it-IT"/>
          </a:p>
        </p:txBody>
      </p:sp>
    </p:spTree>
    <p:extLst>
      <p:ext uri="{BB962C8B-B14F-4D97-AF65-F5344CB8AC3E}">
        <p14:creationId xmlns:p14="http://schemas.microsoft.com/office/powerpoint/2010/main" val="400672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p>
        </p:txBody>
      </p:sp>
      <p:sp>
        <p:nvSpPr>
          <p:cNvPr id="4" name="Header Placeholder 3"/>
          <p:cNvSpPr>
            <a:spLocks noGrp="1"/>
          </p:cNvSpPr>
          <p:nvPr>
            <p:ph type="hdr" sz="quarter"/>
          </p:nvPr>
        </p:nvSpPr>
        <p:spPr/>
        <p:txBody>
          <a:bodyPr/>
          <a:lstStyle/>
          <a:p>
            <a:pPr>
              <a:defRPr/>
            </a:pPr>
            <a:endParaRPr lang="it-IT"/>
          </a:p>
        </p:txBody>
      </p:sp>
      <p:sp>
        <p:nvSpPr>
          <p:cNvPr id="5" name="Footer Placeholder 4"/>
          <p:cNvSpPr>
            <a:spLocks noGrp="1"/>
          </p:cNvSpPr>
          <p:nvPr>
            <p:ph type="ftr" sz="quarter" idx="4"/>
          </p:nvPr>
        </p:nvSpPr>
        <p:spPr/>
        <p:txBody>
          <a:bodyPr/>
          <a:lstStyle/>
          <a:p>
            <a:pPr>
              <a:defRPr/>
            </a:pPr>
            <a:endParaRPr lang="it-IT"/>
          </a:p>
        </p:txBody>
      </p:sp>
      <p:sp>
        <p:nvSpPr>
          <p:cNvPr id="245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1600">
                <a:solidFill>
                  <a:schemeClr val="tx1"/>
                </a:solidFill>
                <a:latin typeface="Arial" panose="020B0604020202020204" pitchFamily="34" charset="0"/>
                <a:ea typeface="MS PGothic" panose="020B0600070205080204" pitchFamily="34" charset="-128"/>
              </a:defRPr>
            </a:lvl1pPr>
            <a:lvl2pPr marL="742950" indent="-285750" defTabSz="909638">
              <a:defRPr sz="1600">
                <a:solidFill>
                  <a:schemeClr val="tx1"/>
                </a:solidFill>
                <a:latin typeface="Arial" panose="020B0604020202020204" pitchFamily="34" charset="0"/>
                <a:ea typeface="MS PGothic" panose="020B0600070205080204" pitchFamily="34" charset="-128"/>
              </a:defRPr>
            </a:lvl2pPr>
            <a:lvl3pPr marL="1143000" indent="-228600" defTabSz="909638">
              <a:defRPr sz="1600">
                <a:solidFill>
                  <a:schemeClr val="tx1"/>
                </a:solidFill>
                <a:latin typeface="Arial" panose="020B0604020202020204" pitchFamily="34" charset="0"/>
                <a:ea typeface="MS PGothic" panose="020B0600070205080204" pitchFamily="34" charset="-128"/>
              </a:defRPr>
            </a:lvl3pPr>
            <a:lvl4pPr marL="1600200" indent="-228600" defTabSz="909638">
              <a:defRPr sz="1600">
                <a:solidFill>
                  <a:schemeClr val="tx1"/>
                </a:solidFill>
                <a:latin typeface="Arial" panose="020B0604020202020204" pitchFamily="34" charset="0"/>
                <a:ea typeface="MS PGothic" panose="020B0600070205080204" pitchFamily="34" charset="-128"/>
              </a:defRPr>
            </a:lvl4pPr>
            <a:lvl5pPr marL="2057400" indent="-228600" defTabSz="909638">
              <a:defRPr sz="16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fld id="{799F8F1C-3349-41DE-8332-D4099BC8CB80}" type="slidenum">
              <a:rPr lang="it-IT" altLang="it-IT" sz="1200" smtClean="0">
                <a:latin typeface="Times" panose="02020603050405020304" pitchFamily="18" charset="0"/>
              </a:rPr>
              <a:pPr/>
              <a:t>9</a:t>
            </a:fld>
            <a:endParaRPr lang="it-IT" altLang="it-IT" sz="1200" smtClean="0">
              <a:latin typeface="Times" panose="02020603050405020304" pitchFamily="18" charset="0"/>
            </a:endParaRPr>
          </a:p>
        </p:txBody>
      </p:sp>
    </p:spTree>
    <p:extLst>
      <p:ext uri="{BB962C8B-B14F-4D97-AF65-F5344CB8AC3E}">
        <p14:creationId xmlns:p14="http://schemas.microsoft.com/office/powerpoint/2010/main" val="2251197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DCCFE-7F46-4A22-BFD4-DEE2D08B6C3E}" type="slidenum">
              <a:rPr lang="en-US" smtClean="0"/>
              <a:t>‹N›</a:t>
            </a:fld>
            <a:endParaRPr lang="en-US"/>
          </a:p>
        </p:txBody>
      </p:sp>
    </p:spTree>
    <p:extLst>
      <p:ext uri="{BB962C8B-B14F-4D97-AF65-F5344CB8AC3E}">
        <p14:creationId xmlns:p14="http://schemas.microsoft.com/office/powerpoint/2010/main" val="324864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DCCFE-7F46-4A22-BFD4-DEE2D08B6C3E}" type="slidenum">
              <a:rPr lang="en-US" smtClean="0"/>
              <a:t>‹N›</a:t>
            </a:fld>
            <a:endParaRPr lang="en-US"/>
          </a:p>
        </p:txBody>
      </p:sp>
    </p:spTree>
    <p:extLst>
      <p:ext uri="{BB962C8B-B14F-4D97-AF65-F5344CB8AC3E}">
        <p14:creationId xmlns:p14="http://schemas.microsoft.com/office/powerpoint/2010/main" val="143506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DCCFE-7F46-4A22-BFD4-DEE2D08B6C3E}" type="slidenum">
              <a:rPr lang="en-US" smtClean="0"/>
              <a:t>‹N›</a:t>
            </a:fld>
            <a:endParaRPr lang="en-US"/>
          </a:p>
        </p:txBody>
      </p:sp>
    </p:spTree>
    <p:extLst>
      <p:ext uri="{BB962C8B-B14F-4D97-AF65-F5344CB8AC3E}">
        <p14:creationId xmlns:p14="http://schemas.microsoft.com/office/powerpoint/2010/main" val="3153815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162" name="Picture 66" descr="bg"/>
          <p:cNvPicPr>
            <a:picLocks noChangeAspect="1" noChangeArrowheads="1"/>
          </p:cNvPicPr>
          <p:nvPr/>
        </p:nvPicPr>
        <p:blipFill>
          <a:blip r:embed="rId2" cstate="print"/>
          <a:srcRect/>
          <a:stretch>
            <a:fillRect/>
          </a:stretch>
        </p:blipFill>
        <p:spPr bwMode="auto">
          <a:xfrm>
            <a:off x="0" y="0"/>
            <a:ext cx="9150350" cy="4932363"/>
          </a:xfrm>
          <a:prstGeom prst="rect">
            <a:avLst/>
          </a:prstGeom>
          <a:noFill/>
          <a:ln w="9525">
            <a:noFill/>
            <a:miter lim="800000"/>
            <a:headEnd/>
            <a:tailEnd/>
          </a:ln>
        </p:spPr>
      </p:pic>
      <p:sp>
        <p:nvSpPr>
          <p:cNvPr id="4111" name="Rectangle 15"/>
          <p:cNvSpPr>
            <a:spLocks noChangeArrowheads="1"/>
          </p:cNvSpPr>
          <p:nvPr/>
        </p:nvSpPr>
        <p:spPr bwMode="auto">
          <a:xfrm>
            <a:off x="0" y="0"/>
            <a:ext cx="9169400" cy="6873875"/>
          </a:xfrm>
          <a:prstGeom prst="rect">
            <a:avLst/>
          </a:prstGeom>
          <a:noFill/>
          <a:ln w="0">
            <a:noFill/>
            <a:miter lim="800000"/>
            <a:headEnd/>
            <a:tailEnd/>
          </a:ln>
          <a:effectLst/>
        </p:spPr>
        <p:txBody>
          <a:bodyPr wrap="none" anchor="ctr"/>
          <a:lstStyle/>
          <a:p>
            <a:endParaRPr lang="it-IT"/>
          </a:p>
        </p:txBody>
      </p:sp>
      <p:pic>
        <p:nvPicPr>
          <p:cNvPr id="4" name="Picture 1089" descr="powerpoint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6" descr="C:\WINDOWS.000\Desktop\TESI_files\logo_tond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3825" y="2266950"/>
            <a:ext cx="957263" cy="963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85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contenuto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numero diapositiva 3"/>
          <p:cNvSpPr>
            <a:spLocks noGrp="1"/>
          </p:cNvSpPr>
          <p:nvPr>
            <p:ph type="sldNum" sz="quarter" idx="10"/>
          </p:nvPr>
        </p:nvSpPr>
        <p:spPr/>
        <p:txBody>
          <a:bodyPr/>
          <a:lstStyle>
            <a:lvl1pPr>
              <a:defRPr/>
            </a:lvl1pPr>
          </a:lstStyle>
          <a:p>
            <a:fld id="{98721D5F-85FE-481B-A958-93B4DC65649A}" type="slidenum">
              <a:rPr lang="it-IT"/>
              <a:pPr/>
              <a:t>‹N›</a:t>
            </a:fld>
            <a:endParaRPr lang="it-IT"/>
          </a:p>
        </p:txBody>
      </p:sp>
      <p:cxnSp>
        <p:nvCxnSpPr>
          <p:cNvPr id="5" name="Connettore 1 7"/>
          <p:cNvCxnSpPr/>
          <p:nvPr userDrawn="1"/>
        </p:nvCxnSpPr>
        <p:spPr bwMode="auto">
          <a:xfrm flipH="1">
            <a:off x="0" y="6584950"/>
            <a:ext cx="1116013" cy="0"/>
          </a:xfrm>
          <a:prstGeom prst="line">
            <a:avLst/>
          </a:prstGeom>
          <a:ln w="12700">
            <a:solidFill>
              <a:srgbClr val="003F6E"/>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63250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it-IT" dirty="0"/>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egnaposto numero diapositiva 3"/>
          <p:cNvSpPr>
            <a:spLocks noGrp="1"/>
          </p:cNvSpPr>
          <p:nvPr>
            <p:ph type="sldNum" sz="quarter" idx="10"/>
          </p:nvPr>
        </p:nvSpPr>
        <p:spPr/>
        <p:txBody>
          <a:bodyPr/>
          <a:lstStyle>
            <a:lvl1pPr>
              <a:defRPr/>
            </a:lvl1pPr>
          </a:lstStyle>
          <a:p>
            <a:pPr>
              <a:defRPr/>
            </a:pPr>
            <a:fld id="{112EC277-88A5-4F54-B3AA-620CD43ADCE9}" type="slidenum">
              <a:rPr lang="it-IT" altLang="it-IT" smtClean="0"/>
              <a:pPr>
                <a:defRPr/>
              </a:pPr>
              <a:t>‹N›</a:t>
            </a:fld>
            <a:endParaRPr lang="it-IT" altLang="it-IT"/>
          </a:p>
        </p:txBody>
      </p:sp>
      <p:sp>
        <p:nvSpPr>
          <p:cNvPr id="5" name="Segnaposto numero diapositiva 3"/>
          <p:cNvSpPr txBox="1">
            <a:spLocks/>
          </p:cNvSpPr>
          <p:nvPr userDrawn="1"/>
        </p:nvSpPr>
        <p:spPr bwMode="auto">
          <a:xfrm>
            <a:off x="3779912" y="6639163"/>
            <a:ext cx="1889740" cy="246221"/>
          </a:xfrm>
          <a:prstGeom prst="rect">
            <a:avLst/>
          </a:prstGeom>
          <a:noFill/>
          <a:ln w="9525">
            <a:noFill/>
            <a:miter lim="800000"/>
            <a:headEnd/>
            <a:tailEnd/>
          </a:ln>
          <a:effectLst/>
        </p:spPr>
        <p:txBody>
          <a:bodyPr vert="horz" wrap="none" lIns="0" tIns="0" rIns="1080000" bIns="0" numCol="1" anchor="t" anchorCtr="0" compatLnSpc="1">
            <a:prstTxWarp prst="textNoShape">
              <a:avLst/>
            </a:prstTxWarp>
            <a:spAutoFit/>
          </a:bodyPr>
          <a:lstStyle>
            <a:defPPr>
              <a:defRPr lang="it-IT"/>
            </a:defPPr>
            <a:lvl1pPr algn="r" rtl="0" eaLnBrk="0" fontAlgn="base" hangingPunct="0">
              <a:spcBef>
                <a:spcPct val="0"/>
              </a:spcBef>
              <a:spcAft>
                <a:spcPct val="0"/>
              </a:spcAft>
              <a:defRPr sz="1600" b="1" kern="1200">
                <a:solidFill>
                  <a:srgbClr val="FF9900"/>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it-IT" altLang="it-IT" b="0" dirty="0" smtClean="0">
                <a:ln>
                  <a:noFill/>
                </a:ln>
                <a:solidFill>
                  <a:srgbClr val="000048"/>
                </a:solidFill>
                <a:latin typeface="Franklin Gothic Demi Cond" panose="020B0706030402020204" pitchFamily="34" charset="0"/>
              </a:rPr>
              <a:t>Fabio Riva</a:t>
            </a:r>
            <a:endParaRPr lang="it-IT" altLang="it-IT" b="0" dirty="0">
              <a:ln>
                <a:noFill/>
              </a:ln>
              <a:solidFill>
                <a:srgbClr val="000048"/>
              </a:solidFill>
              <a:latin typeface="Franklin Gothic Demi Cond" panose="020B0706030402020204" pitchFamily="34" charset="0"/>
            </a:endParaRPr>
          </a:p>
        </p:txBody>
      </p:sp>
    </p:spTree>
    <p:extLst>
      <p:ext uri="{BB962C8B-B14F-4D97-AF65-F5344CB8AC3E}">
        <p14:creationId xmlns:p14="http://schemas.microsoft.com/office/powerpoint/2010/main" val="13681177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contenuto 2"/>
          <p:cNvSpPr>
            <a:spLocks noGrp="1"/>
          </p:cNvSpPr>
          <p:nvPr>
            <p:ph sz="half" idx="1"/>
          </p:nvPr>
        </p:nvSpPr>
        <p:spPr>
          <a:xfrm>
            <a:off x="719138"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contenuto 3"/>
          <p:cNvSpPr>
            <a:spLocks noGrp="1"/>
          </p:cNvSpPr>
          <p:nvPr>
            <p:ph sz="half" idx="2"/>
          </p:nvPr>
        </p:nvSpPr>
        <p:spPr>
          <a:xfrm>
            <a:off x="4910138"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Segnaposto numero diapositiva 4"/>
          <p:cNvSpPr>
            <a:spLocks noGrp="1"/>
          </p:cNvSpPr>
          <p:nvPr>
            <p:ph type="sldNum" sz="quarter" idx="10"/>
          </p:nvPr>
        </p:nvSpPr>
        <p:spPr/>
        <p:txBody>
          <a:bodyPr/>
          <a:lstStyle>
            <a:lvl1pPr>
              <a:defRPr/>
            </a:lvl1pPr>
          </a:lstStyle>
          <a:p>
            <a:pPr>
              <a:defRPr/>
            </a:pPr>
            <a:fld id="{FE006EDB-F6CC-4E52-8F62-7AC49D63D832}" type="slidenum">
              <a:rPr lang="it-IT" altLang="it-IT" smtClean="0"/>
              <a:pPr>
                <a:defRPr/>
              </a:pPr>
              <a:t>‹N›</a:t>
            </a:fld>
            <a:endParaRPr lang="it-IT" altLang="it-IT"/>
          </a:p>
        </p:txBody>
      </p:sp>
    </p:spTree>
    <p:extLst>
      <p:ext uri="{BB962C8B-B14F-4D97-AF65-F5344CB8AC3E}">
        <p14:creationId xmlns:p14="http://schemas.microsoft.com/office/powerpoint/2010/main" val="2592142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Segnaposto numero diapositiva 6"/>
          <p:cNvSpPr>
            <a:spLocks noGrp="1"/>
          </p:cNvSpPr>
          <p:nvPr>
            <p:ph type="sldNum" sz="quarter" idx="10"/>
          </p:nvPr>
        </p:nvSpPr>
        <p:spPr/>
        <p:txBody>
          <a:bodyPr/>
          <a:lstStyle>
            <a:lvl1pPr>
              <a:defRPr/>
            </a:lvl1pPr>
          </a:lstStyle>
          <a:p>
            <a:pPr>
              <a:defRPr/>
            </a:pPr>
            <a:fld id="{5AFECEE7-5B82-4EE4-BFAD-D0E904A56A11}" type="slidenum">
              <a:rPr lang="it-IT" altLang="it-IT" smtClean="0"/>
              <a:pPr>
                <a:defRPr/>
              </a:pPr>
              <a:t>‹N›</a:t>
            </a:fld>
            <a:endParaRPr lang="it-IT" altLang="it-IT"/>
          </a:p>
        </p:txBody>
      </p:sp>
    </p:spTree>
    <p:extLst>
      <p:ext uri="{BB962C8B-B14F-4D97-AF65-F5344CB8AC3E}">
        <p14:creationId xmlns:p14="http://schemas.microsoft.com/office/powerpoint/2010/main" val="3675324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numero diapositiva 2"/>
          <p:cNvSpPr>
            <a:spLocks noGrp="1"/>
          </p:cNvSpPr>
          <p:nvPr>
            <p:ph type="sldNum" sz="quarter" idx="10"/>
          </p:nvPr>
        </p:nvSpPr>
        <p:spPr/>
        <p:txBody>
          <a:bodyPr/>
          <a:lstStyle>
            <a:lvl1pPr>
              <a:defRPr/>
            </a:lvl1pPr>
          </a:lstStyle>
          <a:p>
            <a:pPr>
              <a:defRPr/>
            </a:pPr>
            <a:fld id="{56FFD758-62E8-40DB-A7AB-3592890B8FB7}" type="slidenum">
              <a:rPr lang="it-IT" altLang="it-IT" smtClean="0"/>
              <a:pPr>
                <a:defRPr/>
              </a:pPr>
              <a:t>‹N›</a:t>
            </a:fld>
            <a:endParaRPr lang="it-IT" altLang="it-IT"/>
          </a:p>
        </p:txBody>
      </p:sp>
    </p:spTree>
    <p:extLst>
      <p:ext uri="{BB962C8B-B14F-4D97-AF65-F5344CB8AC3E}">
        <p14:creationId xmlns:p14="http://schemas.microsoft.com/office/powerpoint/2010/main" val="1678660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lvl1pPr>
              <a:defRPr/>
            </a:lvl1pPr>
          </a:lstStyle>
          <a:p>
            <a:pPr>
              <a:defRPr/>
            </a:pPr>
            <a:endParaRPr lang="it-IT" altLang="it-IT"/>
          </a:p>
        </p:txBody>
      </p:sp>
    </p:spTree>
    <p:extLst>
      <p:ext uri="{BB962C8B-B14F-4D97-AF65-F5344CB8AC3E}">
        <p14:creationId xmlns:p14="http://schemas.microsoft.com/office/powerpoint/2010/main" val="2276517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egnaposto numero diapositiva 4"/>
          <p:cNvSpPr>
            <a:spLocks noGrp="1"/>
          </p:cNvSpPr>
          <p:nvPr>
            <p:ph type="sldNum" sz="quarter" idx="10"/>
          </p:nvPr>
        </p:nvSpPr>
        <p:spPr/>
        <p:txBody>
          <a:bodyPr/>
          <a:lstStyle>
            <a:lvl1pPr>
              <a:defRPr/>
            </a:lvl1pPr>
          </a:lstStyle>
          <a:p>
            <a:pPr>
              <a:defRPr/>
            </a:pPr>
            <a:fld id="{52F68FF8-8156-470F-AC63-1361BACD3729}" type="slidenum">
              <a:rPr lang="it-IT" altLang="it-IT" smtClean="0"/>
              <a:pPr>
                <a:defRPr/>
              </a:pPr>
              <a:t>‹N›</a:t>
            </a:fld>
            <a:endParaRPr lang="it-IT" altLang="it-IT"/>
          </a:p>
        </p:txBody>
      </p:sp>
    </p:spTree>
    <p:extLst>
      <p:ext uri="{BB962C8B-B14F-4D97-AF65-F5344CB8AC3E}">
        <p14:creationId xmlns:p14="http://schemas.microsoft.com/office/powerpoint/2010/main" val="377052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DCCFE-7F46-4A22-BFD4-DEE2D08B6C3E}" type="slidenum">
              <a:rPr lang="en-US" smtClean="0"/>
              <a:t>‹N›</a:t>
            </a:fld>
            <a:endParaRPr lang="en-US"/>
          </a:p>
        </p:txBody>
      </p:sp>
    </p:spTree>
    <p:extLst>
      <p:ext uri="{BB962C8B-B14F-4D97-AF65-F5344CB8AC3E}">
        <p14:creationId xmlns:p14="http://schemas.microsoft.com/office/powerpoint/2010/main" val="3323187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egnaposto numero diapositiva 4"/>
          <p:cNvSpPr>
            <a:spLocks noGrp="1"/>
          </p:cNvSpPr>
          <p:nvPr>
            <p:ph type="sldNum" sz="quarter" idx="10"/>
          </p:nvPr>
        </p:nvSpPr>
        <p:spPr/>
        <p:txBody>
          <a:bodyPr/>
          <a:lstStyle>
            <a:lvl1pPr>
              <a:defRPr/>
            </a:lvl1pPr>
          </a:lstStyle>
          <a:p>
            <a:pPr>
              <a:defRPr/>
            </a:pPr>
            <a:fld id="{3F543E52-E298-428E-879D-34618BFE9B08}" type="slidenum">
              <a:rPr lang="it-IT" altLang="it-IT" smtClean="0"/>
              <a:pPr>
                <a:defRPr/>
              </a:pPr>
              <a:t>‹N›</a:t>
            </a:fld>
            <a:endParaRPr lang="it-IT" altLang="it-IT"/>
          </a:p>
        </p:txBody>
      </p:sp>
    </p:spTree>
    <p:extLst>
      <p:ext uri="{BB962C8B-B14F-4D97-AF65-F5344CB8AC3E}">
        <p14:creationId xmlns:p14="http://schemas.microsoft.com/office/powerpoint/2010/main" val="1865027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testo vertica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numero diapositiva 3"/>
          <p:cNvSpPr>
            <a:spLocks noGrp="1"/>
          </p:cNvSpPr>
          <p:nvPr>
            <p:ph type="sldNum" sz="quarter" idx="10"/>
          </p:nvPr>
        </p:nvSpPr>
        <p:spPr/>
        <p:txBody>
          <a:bodyPr/>
          <a:lstStyle>
            <a:lvl1pPr>
              <a:defRPr/>
            </a:lvl1pPr>
          </a:lstStyle>
          <a:p>
            <a:pPr>
              <a:defRPr/>
            </a:pPr>
            <a:fld id="{5B85E21E-7005-438C-B60F-45E7E1F9F20A}" type="slidenum">
              <a:rPr lang="it-IT" altLang="it-IT" smtClean="0"/>
              <a:pPr>
                <a:defRPr/>
              </a:pPr>
              <a:t>‹N›</a:t>
            </a:fld>
            <a:endParaRPr lang="it-IT" altLang="it-IT"/>
          </a:p>
        </p:txBody>
      </p:sp>
    </p:spTree>
    <p:extLst>
      <p:ext uri="{BB962C8B-B14F-4D97-AF65-F5344CB8AC3E}">
        <p14:creationId xmlns:p14="http://schemas.microsoft.com/office/powerpoint/2010/main" val="3888886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91338" y="34925"/>
            <a:ext cx="2057400" cy="5984875"/>
          </a:xfrm>
        </p:spPr>
        <p:txBody>
          <a:bodyPr vert="eaVert"/>
          <a:lstStyle/>
          <a:p>
            <a:r>
              <a:rPr lang="en-US" smtClean="0"/>
              <a:t>Click to edit Master title style</a:t>
            </a:r>
            <a:endParaRPr lang="it-IT"/>
          </a:p>
        </p:txBody>
      </p:sp>
      <p:sp>
        <p:nvSpPr>
          <p:cNvPr id="3" name="Segnaposto testo verticale 2"/>
          <p:cNvSpPr>
            <a:spLocks noGrp="1"/>
          </p:cNvSpPr>
          <p:nvPr>
            <p:ph type="body" orient="vert" idx="1"/>
          </p:nvPr>
        </p:nvSpPr>
        <p:spPr>
          <a:xfrm>
            <a:off x="719138" y="34925"/>
            <a:ext cx="6019800" cy="5984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numero diapositiva 3"/>
          <p:cNvSpPr>
            <a:spLocks noGrp="1"/>
          </p:cNvSpPr>
          <p:nvPr>
            <p:ph type="sldNum" sz="quarter" idx="10"/>
          </p:nvPr>
        </p:nvSpPr>
        <p:spPr/>
        <p:txBody>
          <a:bodyPr/>
          <a:lstStyle>
            <a:lvl1pPr>
              <a:defRPr/>
            </a:lvl1pPr>
          </a:lstStyle>
          <a:p>
            <a:pPr>
              <a:defRPr/>
            </a:pPr>
            <a:fld id="{848E0BA3-7E27-4B9D-AABB-7935D15F0FD9}" type="slidenum">
              <a:rPr lang="it-IT" altLang="it-IT" smtClean="0"/>
              <a:pPr>
                <a:defRPr/>
              </a:pPr>
              <a:t>‹N›</a:t>
            </a:fld>
            <a:endParaRPr lang="it-IT" altLang="it-IT"/>
          </a:p>
        </p:txBody>
      </p:sp>
    </p:spTree>
    <p:extLst>
      <p:ext uri="{BB962C8B-B14F-4D97-AF65-F5344CB8AC3E}">
        <p14:creationId xmlns:p14="http://schemas.microsoft.com/office/powerpoint/2010/main" val="3792126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2" name="Picture 1089" descr="powerpoin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39"/>
          <p:cNvSpPr>
            <a:spLocks noChangeArrowheads="1"/>
          </p:cNvSpPr>
          <p:nvPr/>
        </p:nvSpPr>
        <p:spPr bwMode="auto">
          <a:xfrm>
            <a:off x="0" y="0"/>
            <a:ext cx="91694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spcBef>
                <a:spcPct val="20000"/>
              </a:spcBef>
              <a:defRPr/>
            </a:pPr>
            <a:endParaRPr lang="it-IT" altLang="it-IT" smtClean="0"/>
          </a:p>
        </p:txBody>
      </p:sp>
      <p:pic>
        <p:nvPicPr>
          <p:cNvPr id="4" name="Picture 26" descr="C:\WINDOWS.000\Desktop\TESI_files\logo_to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2266950"/>
            <a:ext cx="957263" cy="963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1089" descr="powerpoint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descr="C:\WINDOWS.000\Desktop\TESI_files\logo_tond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825" y="2266950"/>
            <a:ext cx="957263" cy="963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848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4" name="Connettore 1 7"/>
          <p:cNvCxnSpPr/>
          <p:nvPr/>
        </p:nvCxnSpPr>
        <p:spPr bwMode="auto">
          <a:xfrm flipH="1">
            <a:off x="0" y="6584950"/>
            <a:ext cx="1116013" cy="0"/>
          </a:xfrm>
          <a:prstGeom prst="line">
            <a:avLst/>
          </a:prstGeom>
          <a:ln w="12700">
            <a:solidFill>
              <a:srgbClr val="003F6E"/>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contenuto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cxnSp>
        <p:nvCxnSpPr>
          <p:cNvPr id="5" name="Connettore 1 7"/>
          <p:cNvCxnSpPr/>
          <p:nvPr userDrawn="1"/>
        </p:nvCxnSpPr>
        <p:spPr bwMode="auto">
          <a:xfrm flipH="1">
            <a:off x="0" y="6584950"/>
            <a:ext cx="1116013" cy="0"/>
          </a:xfrm>
          <a:prstGeom prst="line">
            <a:avLst/>
          </a:prstGeom>
          <a:ln w="12700">
            <a:solidFill>
              <a:srgbClr val="003F6E"/>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64127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sldNum" sz="quarter" idx="10"/>
          </p:nvPr>
        </p:nvSpPr>
        <p:spPr>
          <a:ln/>
        </p:spPr>
        <p:txBody>
          <a:bodyPr/>
          <a:lstStyle>
            <a:lvl1pPr>
              <a:defRPr/>
            </a:lvl1pPr>
          </a:lstStyle>
          <a:p>
            <a:pPr>
              <a:defRPr/>
            </a:pPr>
            <a:fld id="{112EC277-88A5-4F54-B3AA-620CD43ADCE9}" type="slidenum">
              <a:rPr lang="it-IT" altLang="it-IT" smtClean="0"/>
              <a:pPr>
                <a:defRPr/>
              </a:pPr>
              <a:t>‹N›</a:t>
            </a:fld>
            <a:endParaRPr lang="it-IT" altLang="it-IT"/>
          </a:p>
        </p:txBody>
      </p:sp>
    </p:spTree>
    <p:extLst>
      <p:ext uri="{BB962C8B-B14F-4D97-AF65-F5344CB8AC3E}">
        <p14:creationId xmlns:p14="http://schemas.microsoft.com/office/powerpoint/2010/main" val="3534296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contenuto 2"/>
          <p:cNvSpPr>
            <a:spLocks noGrp="1"/>
          </p:cNvSpPr>
          <p:nvPr>
            <p:ph sz="half" idx="1"/>
          </p:nvPr>
        </p:nvSpPr>
        <p:spPr>
          <a:xfrm>
            <a:off x="6096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contenuto 3"/>
          <p:cNvSpPr>
            <a:spLocks noGrp="1"/>
          </p:cNvSpPr>
          <p:nvPr>
            <p:ph sz="half" idx="2"/>
          </p:nvPr>
        </p:nvSpPr>
        <p:spPr>
          <a:xfrm>
            <a:off x="48006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68"/>
          <p:cNvSpPr>
            <a:spLocks noGrp="1" noChangeArrowheads="1"/>
          </p:cNvSpPr>
          <p:nvPr>
            <p:ph type="sldNum" sz="quarter" idx="10"/>
          </p:nvPr>
        </p:nvSpPr>
        <p:spPr>
          <a:ln/>
        </p:spPr>
        <p:txBody>
          <a:bodyPr/>
          <a:lstStyle>
            <a:lvl1pPr>
              <a:defRPr/>
            </a:lvl1pPr>
          </a:lstStyle>
          <a:p>
            <a:pPr>
              <a:defRPr/>
            </a:pPr>
            <a:fld id="{FE006EDB-F6CC-4E52-8F62-7AC49D63D832}" type="slidenum">
              <a:rPr lang="it-IT" altLang="it-IT" smtClean="0"/>
              <a:pPr>
                <a:defRPr/>
              </a:pPr>
              <a:t>‹N›</a:t>
            </a:fld>
            <a:endParaRPr lang="it-IT" altLang="it-IT"/>
          </a:p>
        </p:txBody>
      </p:sp>
    </p:spTree>
    <p:extLst>
      <p:ext uri="{BB962C8B-B14F-4D97-AF65-F5344CB8AC3E}">
        <p14:creationId xmlns:p14="http://schemas.microsoft.com/office/powerpoint/2010/main" val="434780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68"/>
          <p:cNvSpPr>
            <a:spLocks noGrp="1" noChangeArrowheads="1"/>
          </p:cNvSpPr>
          <p:nvPr>
            <p:ph type="sldNum" sz="quarter" idx="10"/>
          </p:nvPr>
        </p:nvSpPr>
        <p:spPr>
          <a:ln/>
        </p:spPr>
        <p:txBody>
          <a:bodyPr/>
          <a:lstStyle>
            <a:lvl1pPr>
              <a:defRPr/>
            </a:lvl1pPr>
          </a:lstStyle>
          <a:p>
            <a:pPr>
              <a:defRPr/>
            </a:pPr>
            <a:fld id="{5AFECEE7-5B82-4EE4-BFAD-D0E904A56A11}" type="slidenum">
              <a:rPr lang="it-IT" altLang="it-IT" smtClean="0"/>
              <a:pPr>
                <a:defRPr/>
              </a:pPr>
              <a:t>‹N›</a:t>
            </a:fld>
            <a:endParaRPr lang="it-IT" altLang="it-IT"/>
          </a:p>
        </p:txBody>
      </p:sp>
    </p:spTree>
    <p:extLst>
      <p:ext uri="{BB962C8B-B14F-4D97-AF65-F5344CB8AC3E}">
        <p14:creationId xmlns:p14="http://schemas.microsoft.com/office/powerpoint/2010/main" val="1896108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Rectangle 68"/>
          <p:cNvSpPr>
            <a:spLocks noGrp="1" noChangeArrowheads="1"/>
          </p:cNvSpPr>
          <p:nvPr>
            <p:ph type="sldNum" sz="quarter" idx="10"/>
          </p:nvPr>
        </p:nvSpPr>
        <p:spPr>
          <a:ln/>
        </p:spPr>
        <p:txBody>
          <a:bodyPr/>
          <a:lstStyle>
            <a:lvl1pPr>
              <a:defRPr/>
            </a:lvl1pPr>
          </a:lstStyle>
          <a:p>
            <a:pPr>
              <a:defRPr/>
            </a:pPr>
            <a:fld id="{56FFD758-62E8-40DB-A7AB-3592890B8FB7}" type="slidenum">
              <a:rPr lang="it-IT" altLang="it-IT" smtClean="0"/>
              <a:pPr>
                <a:defRPr/>
              </a:pPr>
              <a:t>‹N›</a:t>
            </a:fld>
            <a:endParaRPr lang="it-IT" altLang="it-IT"/>
          </a:p>
        </p:txBody>
      </p:sp>
    </p:spTree>
    <p:extLst>
      <p:ext uri="{BB962C8B-B14F-4D97-AF65-F5344CB8AC3E}">
        <p14:creationId xmlns:p14="http://schemas.microsoft.com/office/powerpoint/2010/main" val="3974153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8"/>
          <p:cNvSpPr>
            <a:spLocks noGrp="1" noChangeArrowheads="1"/>
          </p:cNvSpPr>
          <p:nvPr>
            <p:ph type="sldNum" sz="quarter" idx="10"/>
          </p:nvPr>
        </p:nvSpPr>
        <p:spPr/>
        <p:txBody>
          <a:bodyPr/>
          <a:lstStyle>
            <a:lvl1pPr>
              <a:defRPr/>
            </a:lvl1pPr>
          </a:lstStyle>
          <a:p>
            <a:pPr>
              <a:defRPr/>
            </a:pPr>
            <a:endParaRPr lang="it-IT" altLang="it-IT"/>
          </a:p>
        </p:txBody>
      </p:sp>
    </p:spTree>
    <p:extLst>
      <p:ext uri="{BB962C8B-B14F-4D97-AF65-F5344CB8AC3E}">
        <p14:creationId xmlns:p14="http://schemas.microsoft.com/office/powerpoint/2010/main" val="3928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DCCFE-7F46-4A22-BFD4-DEE2D08B6C3E}" type="slidenum">
              <a:rPr lang="en-US" smtClean="0"/>
              <a:t>‹N›</a:t>
            </a:fld>
            <a:endParaRPr lang="en-US"/>
          </a:p>
        </p:txBody>
      </p:sp>
    </p:spTree>
    <p:extLst>
      <p:ext uri="{BB962C8B-B14F-4D97-AF65-F5344CB8AC3E}">
        <p14:creationId xmlns:p14="http://schemas.microsoft.com/office/powerpoint/2010/main" val="878243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sldNum" sz="quarter" idx="10"/>
          </p:nvPr>
        </p:nvSpPr>
        <p:spPr>
          <a:ln/>
        </p:spPr>
        <p:txBody>
          <a:bodyPr/>
          <a:lstStyle>
            <a:lvl1pPr>
              <a:defRPr/>
            </a:lvl1pPr>
          </a:lstStyle>
          <a:p>
            <a:pPr>
              <a:defRPr/>
            </a:pPr>
            <a:fld id="{52F68FF8-8156-470F-AC63-1361BACD3729}" type="slidenum">
              <a:rPr lang="it-IT" altLang="it-IT" smtClean="0"/>
              <a:pPr>
                <a:defRPr/>
              </a:pPr>
              <a:t>‹N›</a:t>
            </a:fld>
            <a:endParaRPr lang="it-IT" altLang="it-IT"/>
          </a:p>
        </p:txBody>
      </p:sp>
    </p:spTree>
    <p:extLst>
      <p:ext uri="{BB962C8B-B14F-4D97-AF65-F5344CB8AC3E}">
        <p14:creationId xmlns:p14="http://schemas.microsoft.com/office/powerpoint/2010/main" val="4017473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sldNum" sz="quarter" idx="10"/>
          </p:nvPr>
        </p:nvSpPr>
        <p:spPr>
          <a:ln/>
        </p:spPr>
        <p:txBody>
          <a:bodyPr/>
          <a:lstStyle>
            <a:lvl1pPr>
              <a:defRPr/>
            </a:lvl1pPr>
          </a:lstStyle>
          <a:p>
            <a:pPr>
              <a:defRPr/>
            </a:pPr>
            <a:fld id="{3F543E52-E298-428E-879D-34618BFE9B08}" type="slidenum">
              <a:rPr lang="it-IT" altLang="it-IT" smtClean="0"/>
              <a:pPr>
                <a:defRPr/>
              </a:pPr>
              <a:t>‹N›</a:t>
            </a:fld>
            <a:endParaRPr lang="it-IT" altLang="it-IT"/>
          </a:p>
        </p:txBody>
      </p:sp>
    </p:spTree>
    <p:extLst>
      <p:ext uri="{BB962C8B-B14F-4D97-AF65-F5344CB8AC3E}">
        <p14:creationId xmlns:p14="http://schemas.microsoft.com/office/powerpoint/2010/main" val="3382306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testo vertica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5B85E21E-7005-438C-B60F-45E7E1F9F20A}" type="slidenum">
              <a:rPr lang="it-IT" altLang="it-IT" smtClean="0"/>
              <a:pPr>
                <a:defRPr/>
              </a:pPr>
              <a:t>‹N›</a:t>
            </a:fld>
            <a:endParaRPr lang="it-IT" altLang="it-IT"/>
          </a:p>
        </p:txBody>
      </p:sp>
    </p:spTree>
    <p:extLst>
      <p:ext uri="{BB962C8B-B14F-4D97-AF65-F5344CB8AC3E}">
        <p14:creationId xmlns:p14="http://schemas.microsoft.com/office/powerpoint/2010/main" val="1004408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76200"/>
            <a:ext cx="2057400" cy="5943600"/>
          </a:xfrm>
        </p:spPr>
        <p:txBody>
          <a:bodyPr vert="eaVert"/>
          <a:lstStyle/>
          <a:p>
            <a:r>
              <a:rPr lang="en-US" smtClean="0"/>
              <a:t>Click to edit Master title style</a:t>
            </a:r>
            <a:endParaRPr lang="it-IT"/>
          </a:p>
        </p:txBody>
      </p:sp>
      <p:sp>
        <p:nvSpPr>
          <p:cNvPr id="3" name="Segnaposto testo verticale 2"/>
          <p:cNvSpPr>
            <a:spLocks noGrp="1"/>
          </p:cNvSpPr>
          <p:nvPr>
            <p:ph type="body" orient="vert" idx="1"/>
          </p:nvPr>
        </p:nvSpPr>
        <p:spPr>
          <a:xfrm>
            <a:off x="609600" y="762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848E0BA3-7E27-4B9D-AABB-7935D15F0FD9}" type="slidenum">
              <a:rPr lang="it-IT" altLang="it-IT" smtClean="0"/>
              <a:pPr>
                <a:defRPr/>
              </a:pPr>
              <a:t>‹N›</a:t>
            </a:fld>
            <a:endParaRPr lang="it-IT" altLang="it-IT"/>
          </a:p>
        </p:txBody>
      </p:sp>
    </p:spTree>
    <p:extLst>
      <p:ext uri="{BB962C8B-B14F-4D97-AF65-F5344CB8AC3E}">
        <p14:creationId xmlns:p14="http://schemas.microsoft.com/office/powerpoint/2010/main" val="1910300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162" name="Picture 66" descr="bg"/>
          <p:cNvPicPr>
            <a:picLocks noChangeAspect="1" noChangeArrowheads="1"/>
          </p:cNvPicPr>
          <p:nvPr/>
        </p:nvPicPr>
        <p:blipFill>
          <a:blip r:embed="rId2" cstate="print"/>
          <a:srcRect/>
          <a:stretch>
            <a:fillRect/>
          </a:stretch>
        </p:blipFill>
        <p:spPr bwMode="auto">
          <a:xfrm>
            <a:off x="0" y="0"/>
            <a:ext cx="9150350" cy="4932363"/>
          </a:xfrm>
          <a:prstGeom prst="rect">
            <a:avLst/>
          </a:prstGeom>
          <a:noFill/>
          <a:ln w="9525">
            <a:noFill/>
            <a:miter lim="800000"/>
            <a:headEnd/>
            <a:tailEnd/>
          </a:ln>
        </p:spPr>
      </p:pic>
      <p:sp>
        <p:nvSpPr>
          <p:cNvPr id="4111" name="Rectangle 15"/>
          <p:cNvSpPr>
            <a:spLocks noChangeArrowheads="1"/>
          </p:cNvSpPr>
          <p:nvPr/>
        </p:nvSpPr>
        <p:spPr bwMode="auto">
          <a:xfrm>
            <a:off x="0" y="0"/>
            <a:ext cx="9169400" cy="6873875"/>
          </a:xfrm>
          <a:prstGeom prst="rect">
            <a:avLst/>
          </a:prstGeom>
          <a:noFill/>
          <a:ln w="0">
            <a:noFill/>
            <a:miter lim="800000"/>
            <a:headEnd/>
            <a:tailEnd/>
          </a:ln>
          <a:effectLst/>
        </p:spPr>
        <p:txBody>
          <a:bodyPr wrap="none" anchor="ctr"/>
          <a:lstStyle/>
          <a:p>
            <a:endParaRPr lang="it-IT"/>
          </a:p>
        </p:txBody>
      </p:sp>
      <p:pic>
        <p:nvPicPr>
          <p:cNvPr id="4" name="Picture 1089" descr="powerpoint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6" descr="C:\WINDOWS.000\Desktop\TESI_files\logo_tond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3825" y="2266950"/>
            <a:ext cx="957263" cy="963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032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contenuto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numero diapositiva 3"/>
          <p:cNvSpPr>
            <a:spLocks noGrp="1"/>
          </p:cNvSpPr>
          <p:nvPr>
            <p:ph type="sldNum" sz="quarter" idx="10"/>
          </p:nvPr>
        </p:nvSpPr>
        <p:spPr/>
        <p:txBody>
          <a:bodyPr/>
          <a:lstStyle>
            <a:lvl1pPr>
              <a:defRPr/>
            </a:lvl1pPr>
          </a:lstStyle>
          <a:p>
            <a:fld id="{98721D5F-85FE-481B-A958-93B4DC65649A}" type="slidenum">
              <a:rPr lang="it-IT"/>
              <a:pPr/>
              <a:t>‹N›</a:t>
            </a:fld>
            <a:endParaRPr lang="it-IT"/>
          </a:p>
        </p:txBody>
      </p:sp>
      <p:cxnSp>
        <p:nvCxnSpPr>
          <p:cNvPr id="5" name="Connettore 1 7"/>
          <p:cNvCxnSpPr/>
          <p:nvPr userDrawn="1"/>
        </p:nvCxnSpPr>
        <p:spPr bwMode="auto">
          <a:xfrm flipH="1">
            <a:off x="0" y="6584950"/>
            <a:ext cx="1116013" cy="0"/>
          </a:xfrm>
          <a:prstGeom prst="line">
            <a:avLst/>
          </a:prstGeom>
          <a:ln w="12700">
            <a:solidFill>
              <a:srgbClr val="003F6E"/>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13088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egnaposto numero diapositiva 3"/>
          <p:cNvSpPr>
            <a:spLocks noGrp="1"/>
          </p:cNvSpPr>
          <p:nvPr>
            <p:ph type="sldNum" sz="quarter" idx="10"/>
          </p:nvPr>
        </p:nvSpPr>
        <p:spPr/>
        <p:txBody>
          <a:bodyPr/>
          <a:lstStyle>
            <a:lvl1pPr>
              <a:defRPr/>
            </a:lvl1pPr>
          </a:lstStyle>
          <a:p>
            <a:pPr>
              <a:defRPr/>
            </a:pPr>
            <a:fld id="{112EC277-88A5-4F54-B3AA-620CD43ADCE9}" type="slidenum">
              <a:rPr lang="it-IT" altLang="it-IT" smtClean="0"/>
              <a:pPr>
                <a:defRPr/>
              </a:pPr>
              <a:t>‹N›</a:t>
            </a:fld>
            <a:endParaRPr lang="it-IT" altLang="it-IT"/>
          </a:p>
        </p:txBody>
      </p:sp>
    </p:spTree>
    <p:extLst>
      <p:ext uri="{BB962C8B-B14F-4D97-AF65-F5344CB8AC3E}">
        <p14:creationId xmlns:p14="http://schemas.microsoft.com/office/powerpoint/2010/main" val="5695931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contenuto 2"/>
          <p:cNvSpPr>
            <a:spLocks noGrp="1"/>
          </p:cNvSpPr>
          <p:nvPr>
            <p:ph sz="half" idx="1"/>
          </p:nvPr>
        </p:nvSpPr>
        <p:spPr>
          <a:xfrm>
            <a:off x="719138"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contenuto 3"/>
          <p:cNvSpPr>
            <a:spLocks noGrp="1"/>
          </p:cNvSpPr>
          <p:nvPr>
            <p:ph sz="half" idx="2"/>
          </p:nvPr>
        </p:nvSpPr>
        <p:spPr>
          <a:xfrm>
            <a:off x="4910138"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Segnaposto numero diapositiva 4"/>
          <p:cNvSpPr>
            <a:spLocks noGrp="1"/>
          </p:cNvSpPr>
          <p:nvPr>
            <p:ph type="sldNum" sz="quarter" idx="10"/>
          </p:nvPr>
        </p:nvSpPr>
        <p:spPr/>
        <p:txBody>
          <a:bodyPr/>
          <a:lstStyle>
            <a:lvl1pPr>
              <a:defRPr/>
            </a:lvl1pPr>
          </a:lstStyle>
          <a:p>
            <a:pPr>
              <a:defRPr/>
            </a:pPr>
            <a:fld id="{FE006EDB-F6CC-4E52-8F62-7AC49D63D832}" type="slidenum">
              <a:rPr lang="it-IT" altLang="it-IT" smtClean="0"/>
              <a:pPr>
                <a:defRPr/>
              </a:pPr>
              <a:t>‹N›</a:t>
            </a:fld>
            <a:endParaRPr lang="it-IT" altLang="it-IT"/>
          </a:p>
        </p:txBody>
      </p:sp>
    </p:spTree>
    <p:extLst>
      <p:ext uri="{BB962C8B-B14F-4D97-AF65-F5344CB8AC3E}">
        <p14:creationId xmlns:p14="http://schemas.microsoft.com/office/powerpoint/2010/main" val="472066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Segnaposto numero diapositiva 6"/>
          <p:cNvSpPr>
            <a:spLocks noGrp="1"/>
          </p:cNvSpPr>
          <p:nvPr>
            <p:ph type="sldNum" sz="quarter" idx="10"/>
          </p:nvPr>
        </p:nvSpPr>
        <p:spPr/>
        <p:txBody>
          <a:bodyPr/>
          <a:lstStyle>
            <a:lvl1pPr>
              <a:defRPr/>
            </a:lvl1pPr>
          </a:lstStyle>
          <a:p>
            <a:pPr>
              <a:defRPr/>
            </a:pPr>
            <a:fld id="{5AFECEE7-5B82-4EE4-BFAD-D0E904A56A11}" type="slidenum">
              <a:rPr lang="it-IT" altLang="it-IT" smtClean="0"/>
              <a:pPr>
                <a:defRPr/>
              </a:pPr>
              <a:t>‹N›</a:t>
            </a:fld>
            <a:endParaRPr lang="it-IT" altLang="it-IT"/>
          </a:p>
        </p:txBody>
      </p:sp>
    </p:spTree>
    <p:extLst>
      <p:ext uri="{BB962C8B-B14F-4D97-AF65-F5344CB8AC3E}">
        <p14:creationId xmlns:p14="http://schemas.microsoft.com/office/powerpoint/2010/main" val="37788095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numero diapositiva 2"/>
          <p:cNvSpPr>
            <a:spLocks noGrp="1"/>
          </p:cNvSpPr>
          <p:nvPr>
            <p:ph type="sldNum" sz="quarter" idx="10"/>
          </p:nvPr>
        </p:nvSpPr>
        <p:spPr/>
        <p:txBody>
          <a:bodyPr/>
          <a:lstStyle>
            <a:lvl1pPr>
              <a:defRPr/>
            </a:lvl1pPr>
          </a:lstStyle>
          <a:p>
            <a:pPr>
              <a:defRPr/>
            </a:pPr>
            <a:fld id="{56FFD758-62E8-40DB-A7AB-3592890B8FB7}" type="slidenum">
              <a:rPr lang="it-IT" altLang="it-IT" smtClean="0"/>
              <a:pPr>
                <a:defRPr/>
              </a:pPr>
              <a:t>‹N›</a:t>
            </a:fld>
            <a:endParaRPr lang="it-IT" altLang="it-IT"/>
          </a:p>
        </p:txBody>
      </p:sp>
    </p:spTree>
    <p:extLst>
      <p:ext uri="{BB962C8B-B14F-4D97-AF65-F5344CB8AC3E}">
        <p14:creationId xmlns:p14="http://schemas.microsoft.com/office/powerpoint/2010/main" val="339225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DCCFE-7F46-4A22-BFD4-DEE2D08B6C3E}" type="slidenum">
              <a:rPr lang="en-US" smtClean="0"/>
              <a:t>‹N›</a:t>
            </a:fld>
            <a:endParaRPr lang="en-US"/>
          </a:p>
        </p:txBody>
      </p:sp>
    </p:spTree>
    <p:extLst>
      <p:ext uri="{BB962C8B-B14F-4D97-AF65-F5344CB8AC3E}">
        <p14:creationId xmlns:p14="http://schemas.microsoft.com/office/powerpoint/2010/main" val="377763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lvl1pPr>
              <a:defRPr/>
            </a:lvl1pPr>
          </a:lstStyle>
          <a:p>
            <a:pPr>
              <a:defRPr/>
            </a:pPr>
            <a:endParaRPr lang="it-IT" altLang="it-IT"/>
          </a:p>
        </p:txBody>
      </p:sp>
    </p:spTree>
    <p:extLst>
      <p:ext uri="{BB962C8B-B14F-4D97-AF65-F5344CB8AC3E}">
        <p14:creationId xmlns:p14="http://schemas.microsoft.com/office/powerpoint/2010/main" val="2897670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egnaposto numero diapositiva 4"/>
          <p:cNvSpPr>
            <a:spLocks noGrp="1"/>
          </p:cNvSpPr>
          <p:nvPr>
            <p:ph type="sldNum" sz="quarter" idx="10"/>
          </p:nvPr>
        </p:nvSpPr>
        <p:spPr/>
        <p:txBody>
          <a:bodyPr/>
          <a:lstStyle>
            <a:lvl1pPr>
              <a:defRPr/>
            </a:lvl1pPr>
          </a:lstStyle>
          <a:p>
            <a:pPr>
              <a:defRPr/>
            </a:pPr>
            <a:fld id="{52F68FF8-8156-470F-AC63-1361BACD3729}" type="slidenum">
              <a:rPr lang="it-IT" altLang="it-IT" smtClean="0"/>
              <a:pPr>
                <a:defRPr/>
              </a:pPr>
              <a:t>‹N›</a:t>
            </a:fld>
            <a:endParaRPr lang="it-IT" altLang="it-IT"/>
          </a:p>
        </p:txBody>
      </p:sp>
    </p:spTree>
    <p:extLst>
      <p:ext uri="{BB962C8B-B14F-4D97-AF65-F5344CB8AC3E}">
        <p14:creationId xmlns:p14="http://schemas.microsoft.com/office/powerpoint/2010/main" val="4153030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egnaposto numero diapositiva 4"/>
          <p:cNvSpPr>
            <a:spLocks noGrp="1"/>
          </p:cNvSpPr>
          <p:nvPr>
            <p:ph type="sldNum" sz="quarter" idx="10"/>
          </p:nvPr>
        </p:nvSpPr>
        <p:spPr/>
        <p:txBody>
          <a:bodyPr/>
          <a:lstStyle>
            <a:lvl1pPr>
              <a:defRPr/>
            </a:lvl1pPr>
          </a:lstStyle>
          <a:p>
            <a:pPr>
              <a:defRPr/>
            </a:pPr>
            <a:fld id="{3F543E52-E298-428E-879D-34618BFE9B08}" type="slidenum">
              <a:rPr lang="it-IT" altLang="it-IT" smtClean="0"/>
              <a:pPr>
                <a:defRPr/>
              </a:pPr>
              <a:t>‹N›</a:t>
            </a:fld>
            <a:endParaRPr lang="it-IT" altLang="it-IT"/>
          </a:p>
        </p:txBody>
      </p:sp>
    </p:spTree>
    <p:extLst>
      <p:ext uri="{BB962C8B-B14F-4D97-AF65-F5344CB8AC3E}">
        <p14:creationId xmlns:p14="http://schemas.microsoft.com/office/powerpoint/2010/main" val="10955118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Click to edit Master title style</a:t>
            </a:r>
            <a:endParaRPr lang="it-IT"/>
          </a:p>
        </p:txBody>
      </p:sp>
      <p:sp>
        <p:nvSpPr>
          <p:cNvPr id="3" name="Segnaposto testo vertica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numero diapositiva 3"/>
          <p:cNvSpPr>
            <a:spLocks noGrp="1"/>
          </p:cNvSpPr>
          <p:nvPr>
            <p:ph type="sldNum" sz="quarter" idx="10"/>
          </p:nvPr>
        </p:nvSpPr>
        <p:spPr/>
        <p:txBody>
          <a:bodyPr/>
          <a:lstStyle>
            <a:lvl1pPr>
              <a:defRPr/>
            </a:lvl1pPr>
          </a:lstStyle>
          <a:p>
            <a:pPr>
              <a:defRPr/>
            </a:pPr>
            <a:fld id="{5B85E21E-7005-438C-B60F-45E7E1F9F20A}" type="slidenum">
              <a:rPr lang="it-IT" altLang="it-IT" smtClean="0"/>
              <a:pPr>
                <a:defRPr/>
              </a:pPr>
              <a:t>‹N›</a:t>
            </a:fld>
            <a:endParaRPr lang="it-IT" altLang="it-IT"/>
          </a:p>
        </p:txBody>
      </p:sp>
    </p:spTree>
    <p:extLst>
      <p:ext uri="{BB962C8B-B14F-4D97-AF65-F5344CB8AC3E}">
        <p14:creationId xmlns:p14="http://schemas.microsoft.com/office/powerpoint/2010/main" val="27002291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91338" y="34925"/>
            <a:ext cx="2057400" cy="5984875"/>
          </a:xfrm>
        </p:spPr>
        <p:txBody>
          <a:bodyPr vert="eaVert"/>
          <a:lstStyle/>
          <a:p>
            <a:r>
              <a:rPr lang="en-US" smtClean="0"/>
              <a:t>Click to edit Master title style</a:t>
            </a:r>
            <a:endParaRPr lang="it-IT"/>
          </a:p>
        </p:txBody>
      </p:sp>
      <p:sp>
        <p:nvSpPr>
          <p:cNvPr id="3" name="Segnaposto testo verticale 2"/>
          <p:cNvSpPr>
            <a:spLocks noGrp="1"/>
          </p:cNvSpPr>
          <p:nvPr>
            <p:ph type="body" orient="vert" idx="1"/>
          </p:nvPr>
        </p:nvSpPr>
        <p:spPr>
          <a:xfrm>
            <a:off x="719138" y="34925"/>
            <a:ext cx="6019800" cy="5984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egnaposto numero diapositiva 3"/>
          <p:cNvSpPr>
            <a:spLocks noGrp="1"/>
          </p:cNvSpPr>
          <p:nvPr>
            <p:ph type="sldNum" sz="quarter" idx="10"/>
          </p:nvPr>
        </p:nvSpPr>
        <p:spPr/>
        <p:txBody>
          <a:bodyPr/>
          <a:lstStyle>
            <a:lvl1pPr>
              <a:defRPr/>
            </a:lvl1pPr>
          </a:lstStyle>
          <a:p>
            <a:pPr>
              <a:defRPr/>
            </a:pPr>
            <a:fld id="{848E0BA3-7E27-4B9D-AABB-7935D15F0FD9}" type="slidenum">
              <a:rPr lang="it-IT" altLang="it-IT" smtClean="0"/>
              <a:pPr>
                <a:defRPr/>
              </a:pPr>
              <a:t>‹N›</a:t>
            </a:fld>
            <a:endParaRPr lang="it-IT" altLang="it-IT"/>
          </a:p>
        </p:txBody>
      </p:sp>
    </p:spTree>
    <p:extLst>
      <p:ext uri="{BB962C8B-B14F-4D97-AF65-F5344CB8AC3E}">
        <p14:creationId xmlns:p14="http://schemas.microsoft.com/office/powerpoint/2010/main" val="219121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DCCFE-7F46-4A22-BFD4-DEE2D08B6C3E}" type="slidenum">
              <a:rPr lang="en-US" smtClean="0"/>
              <a:t>‹N›</a:t>
            </a:fld>
            <a:endParaRPr lang="en-US"/>
          </a:p>
        </p:txBody>
      </p:sp>
    </p:spTree>
    <p:extLst>
      <p:ext uri="{BB962C8B-B14F-4D97-AF65-F5344CB8AC3E}">
        <p14:creationId xmlns:p14="http://schemas.microsoft.com/office/powerpoint/2010/main" val="3402235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7DCCFE-7F46-4A22-BFD4-DEE2D08B6C3E}" type="slidenum">
              <a:rPr lang="en-US" smtClean="0"/>
              <a:t>‹N›</a:t>
            </a:fld>
            <a:endParaRPr lang="en-US"/>
          </a:p>
        </p:txBody>
      </p:sp>
    </p:spTree>
    <p:extLst>
      <p:ext uri="{BB962C8B-B14F-4D97-AF65-F5344CB8AC3E}">
        <p14:creationId xmlns:p14="http://schemas.microsoft.com/office/powerpoint/2010/main" val="43277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7DCCFE-7F46-4A22-BFD4-DEE2D08B6C3E}" type="slidenum">
              <a:rPr lang="en-US" smtClean="0"/>
              <a:t>‹N›</a:t>
            </a:fld>
            <a:endParaRPr lang="en-US"/>
          </a:p>
        </p:txBody>
      </p:sp>
    </p:spTree>
    <p:extLst>
      <p:ext uri="{BB962C8B-B14F-4D97-AF65-F5344CB8AC3E}">
        <p14:creationId xmlns:p14="http://schemas.microsoft.com/office/powerpoint/2010/main" val="312964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DCCFE-7F46-4A22-BFD4-DEE2D08B6C3E}" type="slidenum">
              <a:rPr lang="en-US" smtClean="0"/>
              <a:t>‹N›</a:t>
            </a:fld>
            <a:endParaRPr lang="en-US"/>
          </a:p>
        </p:txBody>
      </p:sp>
    </p:spTree>
    <p:extLst>
      <p:ext uri="{BB962C8B-B14F-4D97-AF65-F5344CB8AC3E}">
        <p14:creationId xmlns:p14="http://schemas.microsoft.com/office/powerpoint/2010/main" val="155986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DCCFE-7F46-4A22-BFD4-DEE2D08B6C3E}" type="slidenum">
              <a:rPr lang="en-US" smtClean="0"/>
              <a:t>‹N›</a:t>
            </a:fld>
            <a:endParaRPr lang="en-US"/>
          </a:p>
        </p:txBody>
      </p:sp>
    </p:spTree>
    <p:extLst>
      <p:ext uri="{BB962C8B-B14F-4D97-AF65-F5344CB8AC3E}">
        <p14:creationId xmlns:p14="http://schemas.microsoft.com/office/powerpoint/2010/main" val="1666785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DCCFE-7F46-4A22-BFD4-DEE2D08B6C3E}" type="slidenum">
              <a:rPr lang="en-US" smtClean="0"/>
              <a:t>‹N›</a:t>
            </a:fld>
            <a:endParaRPr lang="en-US"/>
          </a:p>
        </p:txBody>
      </p:sp>
    </p:spTree>
    <p:extLst>
      <p:ext uri="{BB962C8B-B14F-4D97-AF65-F5344CB8AC3E}">
        <p14:creationId xmlns:p14="http://schemas.microsoft.com/office/powerpoint/2010/main" val="2209263559"/>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02" name="Picture 78" descr="up"/>
          <p:cNvPicPr>
            <a:picLocks noChangeAspect="1" noChangeArrowheads="1"/>
          </p:cNvPicPr>
          <p:nvPr/>
        </p:nvPicPr>
        <p:blipFill>
          <a:blip r:embed="rId13" cstate="print"/>
          <a:srcRect/>
          <a:stretch>
            <a:fillRect/>
          </a:stretch>
        </p:blipFill>
        <p:spPr bwMode="auto">
          <a:xfrm>
            <a:off x="0" y="0"/>
            <a:ext cx="9144000" cy="858838"/>
          </a:xfrm>
          <a:prstGeom prst="rect">
            <a:avLst/>
          </a:prstGeom>
          <a:noFill/>
        </p:spPr>
      </p:pic>
      <p:sp>
        <p:nvSpPr>
          <p:cNvPr id="1043" name="Rectangle 19"/>
          <p:cNvSpPr>
            <a:spLocks noGrp="1" noChangeAspect="1" noChangeArrowheads="1"/>
          </p:cNvSpPr>
          <p:nvPr>
            <p:ph type="title"/>
          </p:nvPr>
        </p:nvSpPr>
        <p:spPr bwMode="auto">
          <a:xfrm>
            <a:off x="719138" y="34925"/>
            <a:ext cx="5943600" cy="83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it-IT" smtClean="0"/>
              <a:t>Titolo diapositiva</a:t>
            </a:r>
          </a:p>
        </p:txBody>
      </p:sp>
      <p:sp>
        <p:nvSpPr>
          <p:cNvPr id="1090" name="Rectangle 66"/>
          <p:cNvSpPr>
            <a:spLocks noGrp="1" noChangeArrowheads="1"/>
          </p:cNvSpPr>
          <p:nvPr>
            <p:ph type="body" idx="1"/>
          </p:nvPr>
        </p:nvSpPr>
        <p:spPr bwMode="auto">
          <a:xfrm>
            <a:off x="719138" y="1066800"/>
            <a:ext cx="8229600" cy="495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it-IT" smtClean="0"/>
              <a:t>Fare clic per modificare il testo</a:t>
            </a:r>
          </a:p>
          <a:p>
            <a:pPr lvl="1"/>
            <a:r>
              <a:rPr lang="it-IT" smtClean="0"/>
              <a:t>Testo</a:t>
            </a:r>
          </a:p>
          <a:p>
            <a:pPr lvl="2"/>
            <a:r>
              <a:rPr lang="it-IT" smtClean="0"/>
              <a:t>Testo</a:t>
            </a:r>
          </a:p>
          <a:p>
            <a:pPr lvl="3"/>
            <a:r>
              <a:rPr lang="it-IT" smtClean="0"/>
              <a:t>testo</a:t>
            </a:r>
          </a:p>
        </p:txBody>
      </p:sp>
      <p:sp>
        <p:nvSpPr>
          <p:cNvPr id="1092" name="Rectangle 68"/>
          <p:cNvSpPr>
            <a:spLocks noGrp="1" noChangeArrowheads="1"/>
          </p:cNvSpPr>
          <p:nvPr>
            <p:ph type="sldNum" sz="quarter" idx="4"/>
          </p:nvPr>
        </p:nvSpPr>
        <p:spPr bwMode="auto">
          <a:xfrm>
            <a:off x="7770813" y="152400"/>
            <a:ext cx="1328737" cy="244475"/>
          </a:xfrm>
          <a:prstGeom prst="rect">
            <a:avLst/>
          </a:prstGeom>
          <a:noFill/>
          <a:ln w="9525">
            <a:noFill/>
            <a:miter lim="800000"/>
            <a:headEnd/>
            <a:tailEnd/>
          </a:ln>
          <a:effectLst/>
        </p:spPr>
        <p:txBody>
          <a:bodyPr vert="horz" wrap="none" lIns="0" tIns="0" rIns="1080000" bIns="0" numCol="1" anchor="t" anchorCtr="0" compatLnSpc="1">
            <a:prstTxWarp prst="textNoShape">
              <a:avLst/>
            </a:prstTxWarp>
            <a:spAutoFit/>
          </a:bodyPr>
          <a:lstStyle>
            <a:lvl1pPr algn="r">
              <a:defRPr sz="1600" b="1">
                <a:solidFill>
                  <a:srgbClr val="FF9900"/>
                </a:solidFill>
              </a:defRPr>
            </a:lvl1pPr>
          </a:lstStyle>
          <a:p>
            <a:pPr>
              <a:defRPr/>
            </a:pPr>
            <a:fld id="{1A92BCEF-BF69-4586-84F3-2F49FEE9C632}" type="slidenum">
              <a:rPr lang="it-IT" altLang="it-IT" smtClean="0"/>
              <a:pPr>
                <a:defRPr/>
              </a:pPr>
              <a:t>‹N›</a:t>
            </a:fld>
            <a:endParaRPr lang="it-IT" altLang="it-IT"/>
          </a:p>
        </p:txBody>
      </p:sp>
      <p:pic>
        <p:nvPicPr>
          <p:cNvPr id="1098" name="Picture 74" descr="powerpoint1_sec"/>
          <p:cNvPicPr>
            <a:picLocks noChangeAspect="1" noChangeArrowheads="1"/>
          </p:cNvPicPr>
          <p:nvPr/>
        </p:nvPicPr>
        <p:blipFill>
          <a:blip r:embed="rId14" cstate="print"/>
          <a:srcRect/>
          <a:stretch>
            <a:fillRect/>
          </a:stretch>
        </p:blipFill>
        <p:spPr bwMode="auto">
          <a:xfrm>
            <a:off x="0" y="6553200"/>
            <a:ext cx="9144000" cy="304800"/>
          </a:xfrm>
          <a:prstGeom prst="rect">
            <a:avLst/>
          </a:prstGeom>
          <a:noFill/>
        </p:spPr>
      </p:pic>
      <p:pic>
        <p:nvPicPr>
          <p:cNvPr id="7" name="Picture 60" descr="num_diap"/>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724650" y="0"/>
            <a:ext cx="24193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4" descr="powerpoint1_sec"/>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ttore 1 8"/>
          <p:cNvCxnSpPr/>
          <p:nvPr userDrawn="1"/>
        </p:nvCxnSpPr>
        <p:spPr bwMode="auto">
          <a:xfrm flipH="1">
            <a:off x="0" y="6584950"/>
            <a:ext cx="1116013" cy="0"/>
          </a:xfrm>
          <a:prstGeom prst="line">
            <a:avLst/>
          </a:prstGeom>
          <a:ln w="12700">
            <a:solidFill>
              <a:srgbClr val="003F6E"/>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69842264"/>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hf hdr="0" ftr="0" dt="0"/>
  <p:txStyles>
    <p:titleStyle>
      <a:lvl1pPr algn="l" rtl="0" eaLnBrk="1" fontAlgn="base" hangingPunct="1">
        <a:spcBef>
          <a:spcPct val="0"/>
        </a:spcBef>
        <a:spcAft>
          <a:spcPct val="0"/>
        </a:spcAft>
        <a:defRPr sz="2200" b="1">
          <a:solidFill>
            <a:srgbClr val="003F6E"/>
          </a:solidFill>
          <a:latin typeface="+mj-lt"/>
          <a:ea typeface="+mj-ea"/>
          <a:cs typeface="+mj-cs"/>
        </a:defRPr>
      </a:lvl1pPr>
      <a:lvl2pPr algn="l" rtl="0" eaLnBrk="1" fontAlgn="base" hangingPunct="1">
        <a:spcBef>
          <a:spcPct val="0"/>
        </a:spcBef>
        <a:spcAft>
          <a:spcPct val="0"/>
        </a:spcAft>
        <a:defRPr sz="2200" b="1">
          <a:solidFill>
            <a:srgbClr val="003F6E"/>
          </a:solidFill>
          <a:latin typeface="Arial" charset="0"/>
        </a:defRPr>
      </a:lvl2pPr>
      <a:lvl3pPr algn="l" rtl="0" eaLnBrk="1" fontAlgn="base" hangingPunct="1">
        <a:spcBef>
          <a:spcPct val="0"/>
        </a:spcBef>
        <a:spcAft>
          <a:spcPct val="0"/>
        </a:spcAft>
        <a:defRPr sz="2200" b="1">
          <a:solidFill>
            <a:srgbClr val="003F6E"/>
          </a:solidFill>
          <a:latin typeface="Arial" charset="0"/>
        </a:defRPr>
      </a:lvl3pPr>
      <a:lvl4pPr algn="l" rtl="0" eaLnBrk="1" fontAlgn="base" hangingPunct="1">
        <a:spcBef>
          <a:spcPct val="0"/>
        </a:spcBef>
        <a:spcAft>
          <a:spcPct val="0"/>
        </a:spcAft>
        <a:defRPr sz="2200" b="1">
          <a:solidFill>
            <a:srgbClr val="003F6E"/>
          </a:solidFill>
          <a:latin typeface="Arial" charset="0"/>
        </a:defRPr>
      </a:lvl4pPr>
      <a:lvl5pPr algn="l" rtl="0" eaLnBrk="1" fontAlgn="base" hangingPunct="1">
        <a:spcBef>
          <a:spcPct val="0"/>
        </a:spcBef>
        <a:spcAft>
          <a:spcPct val="0"/>
        </a:spcAft>
        <a:defRPr sz="2200" b="1">
          <a:solidFill>
            <a:srgbClr val="003F6E"/>
          </a:solidFill>
          <a:latin typeface="Arial" charset="0"/>
        </a:defRPr>
      </a:lvl5pPr>
      <a:lvl6pPr marL="457200" algn="l" rtl="0" eaLnBrk="1" fontAlgn="base" hangingPunct="1">
        <a:spcBef>
          <a:spcPct val="0"/>
        </a:spcBef>
        <a:spcAft>
          <a:spcPct val="0"/>
        </a:spcAft>
        <a:defRPr sz="2200" b="1">
          <a:solidFill>
            <a:srgbClr val="003F6E"/>
          </a:solidFill>
          <a:latin typeface="Arial" charset="0"/>
        </a:defRPr>
      </a:lvl6pPr>
      <a:lvl7pPr marL="914400" algn="l" rtl="0" eaLnBrk="1" fontAlgn="base" hangingPunct="1">
        <a:spcBef>
          <a:spcPct val="0"/>
        </a:spcBef>
        <a:spcAft>
          <a:spcPct val="0"/>
        </a:spcAft>
        <a:defRPr sz="2200" b="1">
          <a:solidFill>
            <a:srgbClr val="003F6E"/>
          </a:solidFill>
          <a:latin typeface="Arial" charset="0"/>
        </a:defRPr>
      </a:lvl7pPr>
      <a:lvl8pPr marL="1371600" algn="l" rtl="0" eaLnBrk="1" fontAlgn="base" hangingPunct="1">
        <a:spcBef>
          <a:spcPct val="0"/>
        </a:spcBef>
        <a:spcAft>
          <a:spcPct val="0"/>
        </a:spcAft>
        <a:defRPr sz="2200" b="1">
          <a:solidFill>
            <a:srgbClr val="003F6E"/>
          </a:solidFill>
          <a:latin typeface="Arial" charset="0"/>
        </a:defRPr>
      </a:lvl8pPr>
      <a:lvl9pPr marL="1828800" algn="l" rtl="0" eaLnBrk="1" fontAlgn="base" hangingPunct="1">
        <a:spcBef>
          <a:spcPct val="0"/>
        </a:spcBef>
        <a:spcAft>
          <a:spcPct val="0"/>
        </a:spcAft>
        <a:defRPr sz="2200" b="1">
          <a:solidFill>
            <a:srgbClr val="003F6E"/>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rgbClr val="004D82"/>
        </a:buClr>
        <a:buChar char="•"/>
        <a:defRPr>
          <a:solidFill>
            <a:schemeClr val="tx1"/>
          </a:solidFill>
          <a:latin typeface="+mn-lt"/>
        </a:defRPr>
      </a:lvl3pPr>
      <a:lvl4pPr marL="1600200" indent="-228600" algn="l" rtl="0" eaLnBrk="1" fontAlgn="base" hangingPunct="1">
        <a:spcBef>
          <a:spcPct val="20000"/>
        </a:spcBef>
        <a:spcAft>
          <a:spcPct val="0"/>
        </a:spcAft>
        <a:buClr>
          <a:srgbClr val="004C80"/>
        </a:buClr>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inion Web" pitchFamily="18" charset="0"/>
        </a:defRPr>
      </a:lvl5pPr>
      <a:lvl6pPr marL="2514600" indent="-228600" algn="l" rtl="0" eaLnBrk="1" fontAlgn="base" hangingPunct="1">
        <a:spcBef>
          <a:spcPct val="20000"/>
        </a:spcBef>
        <a:spcAft>
          <a:spcPct val="0"/>
        </a:spcAft>
        <a:buChar char="»"/>
        <a:defRPr>
          <a:solidFill>
            <a:schemeClr val="tx1"/>
          </a:solidFill>
          <a:latin typeface="Minion Web" pitchFamily="18" charset="0"/>
        </a:defRPr>
      </a:lvl6pPr>
      <a:lvl7pPr marL="2971800" indent="-228600" algn="l" rtl="0" eaLnBrk="1" fontAlgn="base" hangingPunct="1">
        <a:spcBef>
          <a:spcPct val="20000"/>
        </a:spcBef>
        <a:spcAft>
          <a:spcPct val="0"/>
        </a:spcAft>
        <a:buChar char="»"/>
        <a:defRPr>
          <a:solidFill>
            <a:schemeClr val="tx1"/>
          </a:solidFill>
          <a:latin typeface="Minion Web" pitchFamily="18" charset="0"/>
        </a:defRPr>
      </a:lvl7pPr>
      <a:lvl8pPr marL="3429000" indent="-228600" algn="l" rtl="0" eaLnBrk="1" fontAlgn="base" hangingPunct="1">
        <a:spcBef>
          <a:spcPct val="20000"/>
        </a:spcBef>
        <a:spcAft>
          <a:spcPct val="0"/>
        </a:spcAft>
        <a:buChar char="»"/>
        <a:defRPr>
          <a:solidFill>
            <a:schemeClr val="tx1"/>
          </a:solidFill>
          <a:latin typeface="Minion Web" pitchFamily="18" charset="0"/>
        </a:defRPr>
      </a:lvl8pPr>
      <a:lvl9pPr marL="3886200" indent="-228600" algn="l" rtl="0" eaLnBrk="1" fontAlgn="base" hangingPunct="1">
        <a:spcBef>
          <a:spcPct val="20000"/>
        </a:spcBef>
        <a:spcAft>
          <a:spcPct val="0"/>
        </a:spcAft>
        <a:buChar char="»"/>
        <a:defRPr>
          <a:solidFill>
            <a:schemeClr val="tx1"/>
          </a:solidFill>
          <a:latin typeface="Minion Web" pitchFamily="18"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0" descr="num_dia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24650" y="0"/>
            <a:ext cx="24193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9"/>
          <p:cNvSpPr>
            <a:spLocks noGrp="1" noChangeAspect="1" noChangeArrowheads="1"/>
          </p:cNvSpPr>
          <p:nvPr>
            <p:ph type="title"/>
          </p:nvPr>
        </p:nvSpPr>
        <p:spPr bwMode="auto">
          <a:xfrm>
            <a:off x="609600" y="76200"/>
            <a:ext cx="594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smtClean="0"/>
              <a:t>Titolo diapositiva</a:t>
            </a:r>
          </a:p>
        </p:txBody>
      </p:sp>
      <p:sp>
        <p:nvSpPr>
          <p:cNvPr id="1028" name="Rectangle 66"/>
          <p:cNvSpPr>
            <a:spLocks noGrp="1" noChangeArrowheads="1"/>
          </p:cNvSpPr>
          <p:nvPr>
            <p:ph type="body" idx="1"/>
          </p:nvPr>
        </p:nvSpPr>
        <p:spPr bwMode="auto">
          <a:xfrm>
            <a:off x="609600" y="10668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smtClean="0"/>
              <a:t>Fare clic per modificare il testo</a:t>
            </a:r>
          </a:p>
          <a:p>
            <a:pPr lvl="1"/>
            <a:r>
              <a:rPr lang="it-IT" altLang="it-IT" smtClean="0"/>
              <a:t>Testo</a:t>
            </a:r>
          </a:p>
          <a:p>
            <a:pPr lvl="2"/>
            <a:r>
              <a:rPr lang="it-IT" altLang="it-IT" smtClean="0"/>
              <a:t>Testo</a:t>
            </a:r>
          </a:p>
          <a:p>
            <a:pPr lvl="3"/>
            <a:r>
              <a:rPr lang="it-IT" altLang="it-IT" smtClean="0"/>
              <a:t>testo</a:t>
            </a:r>
          </a:p>
        </p:txBody>
      </p:sp>
      <p:sp>
        <p:nvSpPr>
          <p:cNvPr id="1092" name="Rectangle 68"/>
          <p:cNvSpPr>
            <a:spLocks noGrp="1" noChangeArrowheads="1"/>
          </p:cNvSpPr>
          <p:nvPr>
            <p:ph type="sldNum" sz="quarter" idx="4"/>
          </p:nvPr>
        </p:nvSpPr>
        <p:spPr bwMode="auto">
          <a:xfrm>
            <a:off x="8763000" y="152400"/>
            <a:ext cx="1377950" cy="244475"/>
          </a:xfrm>
          <a:prstGeom prst="rect">
            <a:avLst/>
          </a:prstGeom>
          <a:noFill/>
          <a:ln w="9525">
            <a:noFill/>
            <a:miter lim="800000"/>
            <a:headEnd/>
            <a:tailEnd/>
          </a:ln>
          <a:effectLst/>
        </p:spPr>
        <p:txBody>
          <a:bodyPr vert="horz" wrap="square" lIns="0" tIns="0" rIns="1080000" bIns="0" numCol="1" anchor="t" anchorCtr="0" compatLnSpc="1">
            <a:prstTxWarp prst="textNoShape">
              <a:avLst/>
            </a:prstTxWarp>
            <a:spAutoFit/>
          </a:bodyPr>
          <a:lstStyle>
            <a:lvl1pPr algn="r">
              <a:spcBef>
                <a:spcPct val="20000"/>
              </a:spcBef>
              <a:defRPr b="1">
                <a:solidFill>
                  <a:srgbClr val="003F6E"/>
                </a:solidFill>
                <a:ea typeface="ＭＳ Ｐゴシック" panose="020B0600070205080204" pitchFamily="34" charset="-128"/>
              </a:defRPr>
            </a:lvl1pPr>
          </a:lstStyle>
          <a:p>
            <a:fld id="{B87DCCFE-7F46-4A22-BFD4-DEE2D08B6C3E}" type="slidenum">
              <a:rPr lang="en-US" smtClean="0"/>
              <a:t>‹N›</a:t>
            </a:fld>
            <a:endParaRPr lang="en-US"/>
          </a:p>
        </p:txBody>
      </p:sp>
      <p:pic>
        <p:nvPicPr>
          <p:cNvPr id="1030" name="Picture 74" descr="powerpoint1_se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ttore 1 8"/>
          <p:cNvCxnSpPr/>
          <p:nvPr/>
        </p:nvCxnSpPr>
        <p:spPr bwMode="auto">
          <a:xfrm flipH="1">
            <a:off x="0" y="6584950"/>
            <a:ext cx="1116013" cy="0"/>
          </a:xfrm>
          <a:prstGeom prst="line">
            <a:avLst/>
          </a:prstGeom>
          <a:ln w="12700">
            <a:solidFill>
              <a:srgbClr val="003F6E"/>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8" name="Picture 60" descr="num_dia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724650" y="0"/>
            <a:ext cx="24193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4" descr="powerpoint1_sec"/>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ttore 1 8"/>
          <p:cNvCxnSpPr/>
          <p:nvPr userDrawn="1"/>
        </p:nvCxnSpPr>
        <p:spPr bwMode="auto">
          <a:xfrm flipH="1">
            <a:off x="0" y="6584950"/>
            <a:ext cx="1116013" cy="0"/>
          </a:xfrm>
          <a:prstGeom prst="line">
            <a:avLst/>
          </a:prstGeom>
          <a:ln w="12700">
            <a:solidFill>
              <a:srgbClr val="003F6E"/>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2592670"/>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200" b="1">
          <a:solidFill>
            <a:srgbClr val="003F6E"/>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2200" b="1">
          <a:solidFill>
            <a:srgbClr val="003F6E"/>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2200" b="1">
          <a:solidFill>
            <a:srgbClr val="003F6E"/>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2200" b="1">
          <a:solidFill>
            <a:srgbClr val="003F6E"/>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2200" b="1">
          <a:solidFill>
            <a:srgbClr val="003F6E"/>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200" b="1">
          <a:solidFill>
            <a:srgbClr val="003F6E"/>
          </a:solidFill>
          <a:latin typeface="Arial" charset="0"/>
        </a:defRPr>
      </a:lvl6pPr>
      <a:lvl7pPr marL="914400" algn="l" rtl="0" eaLnBrk="1" fontAlgn="base" hangingPunct="1">
        <a:spcBef>
          <a:spcPct val="0"/>
        </a:spcBef>
        <a:spcAft>
          <a:spcPct val="0"/>
        </a:spcAft>
        <a:defRPr sz="2200" b="1">
          <a:solidFill>
            <a:srgbClr val="003F6E"/>
          </a:solidFill>
          <a:latin typeface="Arial" charset="0"/>
        </a:defRPr>
      </a:lvl7pPr>
      <a:lvl8pPr marL="1371600" algn="l" rtl="0" eaLnBrk="1" fontAlgn="base" hangingPunct="1">
        <a:spcBef>
          <a:spcPct val="0"/>
        </a:spcBef>
        <a:spcAft>
          <a:spcPct val="0"/>
        </a:spcAft>
        <a:defRPr sz="2200" b="1">
          <a:solidFill>
            <a:srgbClr val="003F6E"/>
          </a:solidFill>
          <a:latin typeface="Arial" charset="0"/>
        </a:defRPr>
      </a:lvl8pPr>
      <a:lvl9pPr marL="1828800" algn="l" rtl="0" eaLnBrk="1" fontAlgn="base" hangingPunct="1">
        <a:spcBef>
          <a:spcPct val="0"/>
        </a:spcBef>
        <a:spcAft>
          <a:spcPct val="0"/>
        </a:spcAft>
        <a:defRPr sz="2200" b="1">
          <a:solidFill>
            <a:srgbClr val="003F6E"/>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lr>
          <a:srgbClr val="004C80"/>
        </a:buClr>
        <a:buSzPct val="85000"/>
        <a:buFont typeface="Wingdings" panose="05000000000000000000" pitchFamily="2" charset="2"/>
        <a:buChar char="§"/>
        <a:defRPr sz="20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lr>
          <a:srgbClr val="004D82"/>
        </a:buClr>
        <a:buChar char="•"/>
        <a:defRPr sz="2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lr>
          <a:srgbClr val="004C80"/>
        </a:buClr>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inion Web" pitchFamily="18" charset="0"/>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inion Web" pitchFamily="18" charset="0"/>
        </a:defRPr>
      </a:lvl6pPr>
      <a:lvl7pPr marL="2971800" indent="-228600" algn="l" rtl="0" eaLnBrk="1" fontAlgn="base" hangingPunct="1">
        <a:spcBef>
          <a:spcPct val="20000"/>
        </a:spcBef>
        <a:spcAft>
          <a:spcPct val="0"/>
        </a:spcAft>
        <a:buChar char="»"/>
        <a:defRPr>
          <a:solidFill>
            <a:schemeClr val="tx1"/>
          </a:solidFill>
          <a:latin typeface="Minion Web" pitchFamily="18" charset="0"/>
        </a:defRPr>
      </a:lvl7pPr>
      <a:lvl8pPr marL="3429000" indent="-228600" algn="l" rtl="0" eaLnBrk="1" fontAlgn="base" hangingPunct="1">
        <a:spcBef>
          <a:spcPct val="20000"/>
        </a:spcBef>
        <a:spcAft>
          <a:spcPct val="0"/>
        </a:spcAft>
        <a:buChar char="»"/>
        <a:defRPr>
          <a:solidFill>
            <a:schemeClr val="tx1"/>
          </a:solidFill>
          <a:latin typeface="Minion Web" pitchFamily="18" charset="0"/>
        </a:defRPr>
      </a:lvl8pPr>
      <a:lvl9pPr marL="3886200" indent="-228600" algn="l" rtl="0" eaLnBrk="1" fontAlgn="base" hangingPunct="1">
        <a:spcBef>
          <a:spcPct val="20000"/>
        </a:spcBef>
        <a:spcAft>
          <a:spcPct val="0"/>
        </a:spcAft>
        <a:buChar char="»"/>
        <a:defRPr>
          <a:solidFill>
            <a:schemeClr val="tx1"/>
          </a:solidFill>
          <a:latin typeface="Minion Web" pitchFamily="18"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02" name="Picture 78" descr="up"/>
          <p:cNvPicPr>
            <a:picLocks noChangeAspect="1" noChangeArrowheads="1"/>
          </p:cNvPicPr>
          <p:nvPr/>
        </p:nvPicPr>
        <p:blipFill>
          <a:blip r:embed="rId13" cstate="print"/>
          <a:srcRect/>
          <a:stretch>
            <a:fillRect/>
          </a:stretch>
        </p:blipFill>
        <p:spPr bwMode="auto">
          <a:xfrm>
            <a:off x="0" y="0"/>
            <a:ext cx="9144000" cy="858838"/>
          </a:xfrm>
          <a:prstGeom prst="rect">
            <a:avLst/>
          </a:prstGeom>
          <a:noFill/>
        </p:spPr>
      </p:pic>
      <p:sp>
        <p:nvSpPr>
          <p:cNvPr id="1043" name="Rectangle 19"/>
          <p:cNvSpPr>
            <a:spLocks noGrp="1" noChangeAspect="1" noChangeArrowheads="1"/>
          </p:cNvSpPr>
          <p:nvPr>
            <p:ph type="title"/>
          </p:nvPr>
        </p:nvSpPr>
        <p:spPr bwMode="auto">
          <a:xfrm>
            <a:off x="719138" y="34925"/>
            <a:ext cx="5943600" cy="83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it-IT" smtClean="0"/>
              <a:t>Titolo diapositiva</a:t>
            </a:r>
          </a:p>
        </p:txBody>
      </p:sp>
      <p:sp>
        <p:nvSpPr>
          <p:cNvPr id="1090" name="Rectangle 66"/>
          <p:cNvSpPr>
            <a:spLocks noGrp="1" noChangeArrowheads="1"/>
          </p:cNvSpPr>
          <p:nvPr>
            <p:ph type="body" idx="1"/>
          </p:nvPr>
        </p:nvSpPr>
        <p:spPr bwMode="auto">
          <a:xfrm>
            <a:off x="719138" y="1066800"/>
            <a:ext cx="8229600" cy="495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it-IT" smtClean="0"/>
              <a:t>Fare clic per modificare il testo</a:t>
            </a:r>
          </a:p>
          <a:p>
            <a:pPr lvl="1"/>
            <a:r>
              <a:rPr lang="it-IT" smtClean="0"/>
              <a:t>Testo</a:t>
            </a:r>
          </a:p>
          <a:p>
            <a:pPr lvl="2"/>
            <a:r>
              <a:rPr lang="it-IT" smtClean="0"/>
              <a:t>Testo</a:t>
            </a:r>
          </a:p>
          <a:p>
            <a:pPr lvl="3"/>
            <a:r>
              <a:rPr lang="it-IT" smtClean="0"/>
              <a:t>testo</a:t>
            </a:r>
          </a:p>
        </p:txBody>
      </p:sp>
      <p:sp>
        <p:nvSpPr>
          <p:cNvPr id="1092" name="Rectangle 68"/>
          <p:cNvSpPr>
            <a:spLocks noGrp="1" noChangeArrowheads="1"/>
          </p:cNvSpPr>
          <p:nvPr>
            <p:ph type="sldNum" sz="quarter" idx="4"/>
          </p:nvPr>
        </p:nvSpPr>
        <p:spPr bwMode="auto">
          <a:xfrm>
            <a:off x="7770813" y="152400"/>
            <a:ext cx="1328737" cy="244475"/>
          </a:xfrm>
          <a:prstGeom prst="rect">
            <a:avLst/>
          </a:prstGeom>
          <a:noFill/>
          <a:ln w="9525">
            <a:noFill/>
            <a:miter lim="800000"/>
            <a:headEnd/>
            <a:tailEnd/>
          </a:ln>
          <a:effectLst/>
        </p:spPr>
        <p:txBody>
          <a:bodyPr vert="horz" wrap="none" lIns="0" tIns="0" rIns="1080000" bIns="0" numCol="1" anchor="t" anchorCtr="0" compatLnSpc="1">
            <a:prstTxWarp prst="textNoShape">
              <a:avLst/>
            </a:prstTxWarp>
            <a:spAutoFit/>
          </a:bodyPr>
          <a:lstStyle>
            <a:lvl1pPr algn="r">
              <a:defRPr sz="1600" b="1">
                <a:solidFill>
                  <a:srgbClr val="FF9900"/>
                </a:solidFill>
              </a:defRPr>
            </a:lvl1pPr>
          </a:lstStyle>
          <a:p>
            <a:fld id="{B87DCCFE-7F46-4A22-BFD4-DEE2D08B6C3E}" type="slidenum">
              <a:rPr lang="en-US" smtClean="0"/>
              <a:t>‹N›</a:t>
            </a:fld>
            <a:endParaRPr lang="en-US"/>
          </a:p>
        </p:txBody>
      </p:sp>
      <p:pic>
        <p:nvPicPr>
          <p:cNvPr id="1098" name="Picture 74" descr="powerpoint1_sec"/>
          <p:cNvPicPr>
            <a:picLocks noChangeAspect="1" noChangeArrowheads="1"/>
          </p:cNvPicPr>
          <p:nvPr/>
        </p:nvPicPr>
        <p:blipFill>
          <a:blip r:embed="rId14" cstate="print"/>
          <a:srcRect/>
          <a:stretch>
            <a:fillRect/>
          </a:stretch>
        </p:blipFill>
        <p:spPr bwMode="auto">
          <a:xfrm>
            <a:off x="0" y="6553200"/>
            <a:ext cx="9144000" cy="304800"/>
          </a:xfrm>
          <a:prstGeom prst="rect">
            <a:avLst/>
          </a:prstGeom>
          <a:noFill/>
        </p:spPr>
      </p:pic>
      <p:pic>
        <p:nvPicPr>
          <p:cNvPr id="7" name="Picture 60" descr="num_diap"/>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724650" y="0"/>
            <a:ext cx="24193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4" descr="powerpoint1_sec"/>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ttore 1 8"/>
          <p:cNvCxnSpPr/>
          <p:nvPr userDrawn="1"/>
        </p:nvCxnSpPr>
        <p:spPr bwMode="auto">
          <a:xfrm flipH="1">
            <a:off x="0" y="6584950"/>
            <a:ext cx="1116013" cy="0"/>
          </a:xfrm>
          <a:prstGeom prst="line">
            <a:avLst/>
          </a:prstGeom>
          <a:ln w="12700">
            <a:solidFill>
              <a:srgbClr val="003F6E"/>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2035419"/>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hf hdr="0" ftr="0" dt="0"/>
  <p:txStyles>
    <p:titleStyle>
      <a:lvl1pPr algn="l" rtl="0" eaLnBrk="1" fontAlgn="base" hangingPunct="1">
        <a:spcBef>
          <a:spcPct val="0"/>
        </a:spcBef>
        <a:spcAft>
          <a:spcPct val="0"/>
        </a:spcAft>
        <a:defRPr sz="2200" b="1">
          <a:solidFill>
            <a:srgbClr val="003F6E"/>
          </a:solidFill>
          <a:latin typeface="+mj-lt"/>
          <a:ea typeface="+mj-ea"/>
          <a:cs typeface="+mj-cs"/>
        </a:defRPr>
      </a:lvl1pPr>
      <a:lvl2pPr algn="l" rtl="0" eaLnBrk="1" fontAlgn="base" hangingPunct="1">
        <a:spcBef>
          <a:spcPct val="0"/>
        </a:spcBef>
        <a:spcAft>
          <a:spcPct val="0"/>
        </a:spcAft>
        <a:defRPr sz="2200" b="1">
          <a:solidFill>
            <a:srgbClr val="003F6E"/>
          </a:solidFill>
          <a:latin typeface="Arial" charset="0"/>
        </a:defRPr>
      </a:lvl2pPr>
      <a:lvl3pPr algn="l" rtl="0" eaLnBrk="1" fontAlgn="base" hangingPunct="1">
        <a:spcBef>
          <a:spcPct val="0"/>
        </a:spcBef>
        <a:spcAft>
          <a:spcPct val="0"/>
        </a:spcAft>
        <a:defRPr sz="2200" b="1">
          <a:solidFill>
            <a:srgbClr val="003F6E"/>
          </a:solidFill>
          <a:latin typeface="Arial" charset="0"/>
        </a:defRPr>
      </a:lvl3pPr>
      <a:lvl4pPr algn="l" rtl="0" eaLnBrk="1" fontAlgn="base" hangingPunct="1">
        <a:spcBef>
          <a:spcPct val="0"/>
        </a:spcBef>
        <a:spcAft>
          <a:spcPct val="0"/>
        </a:spcAft>
        <a:defRPr sz="2200" b="1">
          <a:solidFill>
            <a:srgbClr val="003F6E"/>
          </a:solidFill>
          <a:latin typeface="Arial" charset="0"/>
        </a:defRPr>
      </a:lvl4pPr>
      <a:lvl5pPr algn="l" rtl="0" eaLnBrk="1" fontAlgn="base" hangingPunct="1">
        <a:spcBef>
          <a:spcPct val="0"/>
        </a:spcBef>
        <a:spcAft>
          <a:spcPct val="0"/>
        </a:spcAft>
        <a:defRPr sz="2200" b="1">
          <a:solidFill>
            <a:srgbClr val="003F6E"/>
          </a:solidFill>
          <a:latin typeface="Arial" charset="0"/>
        </a:defRPr>
      </a:lvl5pPr>
      <a:lvl6pPr marL="457200" algn="l" rtl="0" eaLnBrk="1" fontAlgn="base" hangingPunct="1">
        <a:spcBef>
          <a:spcPct val="0"/>
        </a:spcBef>
        <a:spcAft>
          <a:spcPct val="0"/>
        </a:spcAft>
        <a:defRPr sz="2200" b="1">
          <a:solidFill>
            <a:srgbClr val="003F6E"/>
          </a:solidFill>
          <a:latin typeface="Arial" charset="0"/>
        </a:defRPr>
      </a:lvl6pPr>
      <a:lvl7pPr marL="914400" algn="l" rtl="0" eaLnBrk="1" fontAlgn="base" hangingPunct="1">
        <a:spcBef>
          <a:spcPct val="0"/>
        </a:spcBef>
        <a:spcAft>
          <a:spcPct val="0"/>
        </a:spcAft>
        <a:defRPr sz="2200" b="1">
          <a:solidFill>
            <a:srgbClr val="003F6E"/>
          </a:solidFill>
          <a:latin typeface="Arial" charset="0"/>
        </a:defRPr>
      </a:lvl7pPr>
      <a:lvl8pPr marL="1371600" algn="l" rtl="0" eaLnBrk="1" fontAlgn="base" hangingPunct="1">
        <a:spcBef>
          <a:spcPct val="0"/>
        </a:spcBef>
        <a:spcAft>
          <a:spcPct val="0"/>
        </a:spcAft>
        <a:defRPr sz="2200" b="1">
          <a:solidFill>
            <a:srgbClr val="003F6E"/>
          </a:solidFill>
          <a:latin typeface="Arial" charset="0"/>
        </a:defRPr>
      </a:lvl8pPr>
      <a:lvl9pPr marL="1828800" algn="l" rtl="0" eaLnBrk="1" fontAlgn="base" hangingPunct="1">
        <a:spcBef>
          <a:spcPct val="0"/>
        </a:spcBef>
        <a:spcAft>
          <a:spcPct val="0"/>
        </a:spcAft>
        <a:defRPr sz="2200" b="1">
          <a:solidFill>
            <a:srgbClr val="003F6E"/>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rgbClr val="004D82"/>
        </a:buClr>
        <a:buChar char="•"/>
        <a:defRPr>
          <a:solidFill>
            <a:schemeClr val="tx1"/>
          </a:solidFill>
          <a:latin typeface="+mn-lt"/>
        </a:defRPr>
      </a:lvl3pPr>
      <a:lvl4pPr marL="1600200" indent="-228600" algn="l" rtl="0" eaLnBrk="1" fontAlgn="base" hangingPunct="1">
        <a:spcBef>
          <a:spcPct val="20000"/>
        </a:spcBef>
        <a:spcAft>
          <a:spcPct val="0"/>
        </a:spcAft>
        <a:buClr>
          <a:srgbClr val="004C80"/>
        </a:buClr>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inion Web" pitchFamily="18" charset="0"/>
        </a:defRPr>
      </a:lvl5pPr>
      <a:lvl6pPr marL="2514600" indent="-228600" algn="l" rtl="0" eaLnBrk="1" fontAlgn="base" hangingPunct="1">
        <a:spcBef>
          <a:spcPct val="20000"/>
        </a:spcBef>
        <a:spcAft>
          <a:spcPct val="0"/>
        </a:spcAft>
        <a:buChar char="»"/>
        <a:defRPr>
          <a:solidFill>
            <a:schemeClr val="tx1"/>
          </a:solidFill>
          <a:latin typeface="Minion Web" pitchFamily="18" charset="0"/>
        </a:defRPr>
      </a:lvl6pPr>
      <a:lvl7pPr marL="2971800" indent="-228600" algn="l" rtl="0" eaLnBrk="1" fontAlgn="base" hangingPunct="1">
        <a:spcBef>
          <a:spcPct val="20000"/>
        </a:spcBef>
        <a:spcAft>
          <a:spcPct val="0"/>
        </a:spcAft>
        <a:buChar char="»"/>
        <a:defRPr>
          <a:solidFill>
            <a:schemeClr val="tx1"/>
          </a:solidFill>
          <a:latin typeface="Minion Web" pitchFamily="18" charset="0"/>
        </a:defRPr>
      </a:lvl7pPr>
      <a:lvl8pPr marL="3429000" indent="-228600" algn="l" rtl="0" eaLnBrk="1" fontAlgn="base" hangingPunct="1">
        <a:spcBef>
          <a:spcPct val="20000"/>
        </a:spcBef>
        <a:spcAft>
          <a:spcPct val="0"/>
        </a:spcAft>
        <a:buChar char="»"/>
        <a:defRPr>
          <a:solidFill>
            <a:schemeClr val="tx1"/>
          </a:solidFill>
          <a:latin typeface="Minion Web" pitchFamily="18" charset="0"/>
        </a:defRPr>
      </a:lvl8pPr>
      <a:lvl9pPr marL="3886200" indent="-228600" algn="l" rtl="0" eaLnBrk="1" fontAlgn="base" hangingPunct="1">
        <a:spcBef>
          <a:spcPct val="20000"/>
        </a:spcBef>
        <a:spcAft>
          <a:spcPct val="0"/>
        </a:spcAft>
        <a:buChar char="»"/>
        <a:defRPr>
          <a:solidFill>
            <a:schemeClr val="tx1"/>
          </a:solidFill>
          <a:latin typeface="Minion Web" pitchFamily="18"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diagramColors" Target="../diagrams/colors6.xml"/><Relationship Id="rId18" Type="http://schemas.openxmlformats.org/officeDocument/2006/relationships/diagramColors" Target="../diagrams/colors7.xml"/><Relationship Id="rId3" Type="http://schemas.openxmlformats.org/officeDocument/2006/relationships/diagramData" Target="../diagrams/data5.xml"/><Relationship Id="rId21" Type="http://schemas.openxmlformats.org/officeDocument/2006/relationships/diagramLayout" Target="../diagrams/layout8.xml"/><Relationship Id="rId7" Type="http://schemas.microsoft.com/office/2007/relationships/diagramDrawing" Target="../diagrams/drawing5.xml"/><Relationship Id="rId12" Type="http://schemas.openxmlformats.org/officeDocument/2006/relationships/diagramQuickStyle" Target="../diagrams/quickStyle6.xml"/><Relationship Id="rId17" Type="http://schemas.openxmlformats.org/officeDocument/2006/relationships/diagramQuickStyle" Target="../diagrams/quickStyle7.xml"/><Relationship Id="rId2" Type="http://schemas.openxmlformats.org/officeDocument/2006/relationships/notesSlide" Target="../notesSlides/notesSlide12.xml"/><Relationship Id="rId16" Type="http://schemas.openxmlformats.org/officeDocument/2006/relationships/diagramLayout" Target="../diagrams/layout7.xml"/><Relationship Id="rId20" Type="http://schemas.openxmlformats.org/officeDocument/2006/relationships/diagramData" Target="../diagrams/data8.xml"/><Relationship Id="rId1" Type="http://schemas.openxmlformats.org/officeDocument/2006/relationships/slideLayout" Target="../slideLayouts/slideLayout14.xml"/><Relationship Id="rId6" Type="http://schemas.openxmlformats.org/officeDocument/2006/relationships/diagramColors" Target="../diagrams/colors5.xml"/><Relationship Id="rId11" Type="http://schemas.openxmlformats.org/officeDocument/2006/relationships/diagramLayout" Target="../diagrams/layout6.xml"/><Relationship Id="rId24" Type="http://schemas.microsoft.com/office/2007/relationships/diagramDrawing" Target="../diagrams/drawing8.xml"/><Relationship Id="rId5" Type="http://schemas.openxmlformats.org/officeDocument/2006/relationships/diagramQuickStyle" Target="../diagrams/quickStyle5.xml"/><Relationship Id="rId15" Type="http://schemas.openxmlformats.org/officeDocument/2006/relationships/diagramData" Target="../diagrams/data7.xml"/><Relationship Id="rId23" Type="http://schemas.openxmlformats.org/officeDocument/2006/relationships/diagramColors" Target="../diagrams/colors8.xml"/><Relationship Id="rId10" Type="http://schemas.openxmlformats.org/officeDocument/2006/relationships/diagramData" Target="../diagrams/data6.xml"/><Relationship Id="rId19" Type="http://schemas.microsoft.com/office/2007/relationships/diagramDrawing" Target="../diagrams/drawing7.xml"/><Relationship Id="rId4" Type="http://schemas.openxmlformats.org/officeDocument/2006/relationships/diagramLayout" Target="../diagrams/layout5.xml"/><Relationship Id="rId9" Type="http://schemas.openxmlformats.org/officeDocument/2006/relationships/image" Target="../media/image16.png"/><Relationship Id="rId14" Type="http://schemas.microsoft.com/office/2007/relationships/diagramDrawing" Target="../diagrams/drawing6.xml"/><Relationship Id="rId22"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7.png"/><Relationship Id="rId7" Type="http://schemas.openxmlformats.org/officeDocument/2006/relationships/diagramColors" Target="../diagrams/colors9.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18.jpeg"/><Relationship Id="rId4" Type="http://schemas.openxmlformats.org/officeDocument/2006/relationships/diagramData" Target="../diagrams/data9.xml"/><Relationship Id="rId9" Type="http://schemas.openxmlformats.org/officeDocument/2006/relationships/image" Target="../media/image170.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0.xml"/><Relationship Id="rId11" Type="http://schemas.openxmlformats.org/officeDocument/2006/relationships/image" Target="../media/image21.png"/><Relationship Id="rId5" Type="http://schemas.openxmlformats.org/officeDocument/2006/relationships/diagramQuickStyle" Target="../diagrams/quickStyle10.xml"/><Relationship Id="rId10" Type="http://schemas.openxmlformats.org/officeDocument/2006/relationships/image" Target="../media/image200.png"/><Relationship Id="rId4" Type="http://schemas.openxmlformats.org/officeDocument/2006/relationships/diagramLayout" Target="../diagrams/layout10.xml"/><Relationship Id="rId9" Type="http://schemas.openxmlformats.org/officeDocument/2006/relationships/image" Target="../media/image190.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21.jpe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image" Target="../media/image25.jpeg"/><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15.xml"/><Relationship Id="rId11" Type="http://schemas.openxmlformats.org/officeDocument/2006/relationships/image" Target="../media/image30.png"/><Relationship Id="rId5" Type="http://schemas.openxmlformats.org/officeDocument/2006/relationships/diagramQuickStyle" Target="../diagrams/quickStyle15.xml"/><Relationship Id="rId10" Type="http://schemas.openxmlformats.org/officeDocument/2006/relationships/image" Target="../media/image29.png"/><Relationship Id="rId4" Type="http://schemas.openxmlformats.org/officeDocument/2006/relationships/diagramLayout" Target="../diagrams/layout15.xml"/><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16.xml"/><Relationship Id="rId7" Type="http://schemas.microsoft.com/office/2007/relationships/diagramDrawing" Target="../diagrams/drawing16.xml"/><Relationship Id="rId12"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16.xml"/><Relationship Id="rId11" Type="http://schemas.openxmlformats.org/officeDocument/2006/relationships/image" Target="../media/image340.png"/><Relationship Id="rId5" Type="http://schemas.openxmlformats.org/officeDocument/2006/relationships/diagramQuickStyle" Target="../diagrams/quickStyle16.xml"/><Relationship Id="rId10" Type="http://schemas.openxmlformats.org/officeDocument/2006/relationships/image" Target="../media/image32.png"/><Relationship Id="rId4" Type="http://schemas.openxmlformats.org/officeDocument/2006/relationships/diagramLayout" Target="../diagrams/layout16.xml"/><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7.xml"/><Relationship Id="rId13" Type="http://schemas.openxmlformats.org/officeDocument/2006/relationships/image" Target="../media/image33.png"/><Relationship Id="rId3" Type="http://schemas.openxmlformats.org/officeDocument/2006/relationships/image" Target="../media/image34.jpeg"/><Relationship Id="rId7" Type="http://schemas.openxmlformats.org/officeDocument/2006/relationships/diagramColors" Target="../diagrams/colors17.xml"/><Relationship Id="rId12"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QuickStyle" Target="../diagrams/quickStyle17.xml"/><Relationship Id="rId11" Type="http://schemas.openxmlformats.org/officeDocument/2006/relationships/image" Target="../media/image36.png"/><Relationship Id="rId5" Type="http://schemas.openxmlformats.org/officeDocument/2006/relationships/diagramLayout" Target="../diagrams/layout17.xml"/><Relationship Id="rId10" Type="http://schemas.openxmlformats.org/officeDocument/2006/relationships/image" Target="../media/image32.png"/><Relationship Id="rId4" Type="http://schemas.openxmlformats.org/officeDocument/2006/relationships/diagramData" Target="../diagrams/data17.xml"/><Relationship Id="rId9" Type="http://schemas.openxmlformats.org/officeDocument/2006/relationships/image" Target="../media/image35.jpe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38.png"/><Relationship Id="rId7" Type="http://schemas.openxmlformats.org/officeDocument/2006/relationships/diagramQuickStyle" Target="../diagrams/quickStyle18.xml"/><Relationship Id="rId12"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Layout" Target="../diagrams/layout18.xml"/><Relationship Id="rId11" Type="http://schemas.openxmlformats.org/officeDocument/2006/relationships/image" Target="../media/image33.png"/><Relationship Id="rId5" Type="http://schemas.openxmlformats.org/officeDocument/2006/relationships/diagramData" Target="../diagrams/data18.xml"/><Relationship Id="rId10" Type="http://schemas.openxmlformats.org/officeDocument/2006/relationships/image" Target="../media/image43.png"/><Relationship Id="rId4" Type="http://schemas.openxmlformats.org/officeDocument/2006/relationships/image" Target="../media/image39.png"/><Relationship Id="rId9" Type="http://schemas.microsoft.com/office/2007/relationships/diagramDrawing" Target="../diagrams/drawing18.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image" Target="../media/image41.emf"/><Relationship Id="rId7" Type="http://schemas.openxmlformats.org/officeDocument/2006/relationships/diagramData" Target="../diagrams/data19.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45.png"/><Relationship Id="rId11" Type="http://schemas.microsoft.com/office/2007/relationships/diagramDrawing" Target="../diagrams/drawing19.xml"/><Relationship Id="rId5" Type="http://schemas.openxmlformats.org/officeDocument/2006/relationships/image" Target="../media/image44.png"/><Relationship Id="rId10" Type="http://schemas.openxmlformats.org/officeDocument/2006/relationships/diagramColors" Target="../diagrams/colors19.xml"/><Relationship Id="rId4" Type="http://schemas.openxmlformats.org/officeDocument/2006/relationships/image" Target="../media/image42.png"/><Relationship Id="rId9"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diagramColors" Target="../diagrams/colors20.xml"/><Relationship Id="rId3" Type="http://schemas.openxmlformats.org/officeDocument/2006/relationships/image" Target="../media/image420.png"/><Relationship Id="rId7" Type="http://schemas.openxmlformats.org/officeDocument/2006/relationships/image" Target="../media/image48.png"/><Relationship Id="rId12" Type="http://schemas.openxmlformats.org/officeDocument/2006/relationships/diagramQuickStyle" Target="../diagrams/quickStyle20.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46.png"/><Relationship Id="rId11" Type="http://schemas.openxmlformats.org/officeDocument/2006/relationships/diagramLayout" Target="../diagrams/layout20.xml"/><Relationship Id="rId5" Type="http://schemas.openxmlformats.org/officeDocument/2006/relationships/image" Target="../media/image440.png"/><Relationship Id="rId15" Type="http://schemas.openxmlformats.org/officeDocument/2006/relationships/image" Target="../media/image51.png"/><Relationship Id="rId10" Type="http://schemas.openxmlformats.org/officeDocument/2006/relationships/diagramData" Target="../diagrams/data20.xml"/><Relationship Id="rId4" Type="http://schemas.openxmlformats.org/officeDocument/2006/relationships/image" Target="../media/image430.png"/><Relationship Id="rId9" Type="http://schemas.openxmlformats.org/officeDocument/2006/relationships/image" Target="../media/image50.png"/><Relationship Id="rId14" Type="http://schemas.microsoft.com/office/2007/relationships/diagramDrawing" Target="../diagrams/drawing20.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image" Target="../media/image47.png"/><Relationship Id="rId7" Type="http://schemas.openxmlformats.org/officeDocument/2006/relationships/diagramData" Target="../diagrams/data21.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53.png"/><Relationship Id="rId11" Type="http://schemas.microsoft.com/office/2007/relationships/diagramDrawing" Target="../diagrams/drawing21.xml"/><Relationship Id="rId5" Type="http://schemas.openxmlformats.org/officeDocument/2006/relationships/image" Target="../media/image520.png"/><Relationship Id="rId10" Type="http://schemas.openxmlformats.org/officeDocument/2006/relationships/diagramColors" Target="../diagrams/colors21.xml"/><Relationship Id="rId4" Type="http://schemas.openxmlformats.org/officeDocument/2006/relationships/image" Target="../media/image52.png"/><Relationship Id="rId9"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46.emf"/><Relationship Id="rId7" Type="http://schemas.openxmlformats.org/officeDocument/2006/relationships/diagramColors" Target="../diagrams/colors22.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 Id="rId9" Type="http://schemas.openxmlformats.org/officeDocument/2006/relationships/image" Target="../media/image47.emf"/></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diagramData" Target="../diagrams/data25.xml"/><Relationship Id="rId18" Type="http://schemas.openxmlformats.org/officeDocument/2006/relationships/image" Target="../media/image47.emf"/><Relationship Id="rId3" Type="http://schemas.openxmlformats.org/officeDocument/2006/relationships/diagramData" Target="../diagrams/data23.xml"/><Relationship Id="rId21" Type="http://schemas.openxmlformats.org/officeDocument/2006/relationships/diagramQuickStyle" Target="../diagrams/quickStyle26.xml"/><Relationship Id="rId7" Type="http://schemas.microsoft.com/office/2007/relationships/diagramDrawing" Target="../diagrams/drawing23.xml"/><Relationship Id="rId12" Type="http://schemas.microsoft.com/office/2007/relationships/diagramDrawing" Target="../diagrams/drawing24.xml"/><Relationship Id="rId17" Type="http://schemas.microsoft.com/office/2007/relationships/diagramDrawing" Target="../diagrams/drawing25.xml"/><Relationship Id="rId2" Type="http://schemas.openxmlformats.org/officeDocument/2006/relationships/notesSlide" Target="../notesSlides/notesSlide26.xml"/><Relationship Id="rId16" Type="http://schemas.openxmlformats.org/officeDocument/2006/relationships/diagramColors" Target="../diagrams/colors25.xml"/><Relationship Id="rId20" Type="http://schemas.openxmlformats.org/officeDocument/2006/relationships/diagramLayout" Target="../diagrams/layout26.xml"/><Relationship Id="rId1" Type="http://schemas.openxmlformats.org/officeDocument/2006/relationships/slideLayout" Target="../slideLayouts/slideLayout14.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5" Type="http://schemas.openxmlformats.org/officeDocument/2006/relationships/diagramQuickStyle" Target="../diagrams/quickStyle25.xml"/><Relationship Id="rId23" Type="http://schemas.microsoft.com/office/2007/relationships/diagramDrawing" Target="../diagrams/drawing26.xml"/><Relationship Id="rId10" Type="http://schemas.openxmlformats.org/officeDocument/2006/relationships/diagramQuickStyle" Target="../diagrams/quickStyle24.xml"/><Relationship Id="rId19" Type="http://schemas.openxmlformats.org/officeDocument/2006/relationships/diagramData" Target="../diagrams/data26.xml"/><Relationship Id="rId4" Type="http://schemas.openxmlformats.org/officeDocument/2006/relationships/diagramLayout" Target="../diagrams/layout23.xml"/><Relationship Id="rId9" Type="http://schemas.openxmlformats.org/officeDocument/2006/relationships/diagramLayout" Target="../diagrams/layout24.xml"/><Relationship Id="rId14" Type="http://schemas.openxmlformats.org/officeDocument/2006/relationships/diagramLayout" Target="../diagrams/layout25.xml"/><Relationship Id="rId22" Type="http://schemas.openxmlformats.org/officeDocument/2006/relationships/diagramColors" Target="../diagrams/colors26.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8.xml"/><Relationship Id="rId13" Type="http://schemas.openxmlformats.org/officeDocument/2006/relationships/diagramData" Target="../diagrams/data29.xml"/><Relationship Id="rId18" Type="http://schemas.openxmlformats.org/officeDocument/2006/relationships/diagramData" Target="../diagrams/data30.xml"/><Relationship Id="rId3" Type="http://schemas.openxmlformats.org/officeDocument/2006/relationships/diagramData" Target="../diagrams/data27.xml"/><Relationship Id="rId21" Type="http://schemas.openxmlformats.org/officeDocument/2006/relationships/diagramColors" Target="../diagrams/colors30.xml"/><Relationship Id="rId7" Type="http://schemas.microsoft.com/office/2007/relationships/diagramDrawing" Target="../diagrams/drawing27.xml"/><Relationship Id="rId12" Type="http://schemas.microsoft.com/office/2007/relationships/diagramDrawing" Target="../diagrams/drawing28.xml"/><Relationship Id="rId17" Type="http://schemas.microsoft.com/office/2007/relationships/diagramDrawing" Target="../diagrams/drawing29.xml"/><Relationship Id="rId2" Type="http://schemas.openxmlformats.org/officeDocument/2006/relationships/notesSlide" Target="../notesSlides/notesSlide27.xml"/><Relationship Id="rId16" Type="http://schemas.openxmlformats.org/officeDocument/2006/relationships/diagramColors" Target="../diagrams/colors29.xml"/><Relationship Id="rId20" Type="http://schemas.openxmlformats.org/officeDocument/2006/relationships/diagramQuickStyle" Target="../diagrams/quickStyle30.xml"/><Relationship Id="rId1" Type="http://schemas.openxmlformats.org/officeDocument/2006/relationships/slideLayout" Target="../slideLayouts/slideLayout14.xml"/><Relationship Id="rId6" Type="http://schemas.openxmlformats.org/officeDocument/2006/relationships/diagramColors" Target="../diagrams/colors27.xml"/><Relationship Id="rId11" Type="http://schemas.openxmlformats.org/officeDocument/2006/relationships/diagramColors" Target="../diagrams/colors28.xml"/><Relationship Id="rId24" Type="http://schemas.openxmlformats.org/officeDocument/2006/relationships/image" Target="../media/image48.emf"/><Relationship Id="rId5" Type="http://schemas.openxmlformats.org/officeDocument/2006/relationships/diagramQuickStyle" Target="../diagrams/quickStyle27.xml"/><Relationship Id="rId15" Type="http://schemas.openxmlformats.org/officeDocument/2006/relationships/diagramQuickStyle" Target="../diagrams/quickStyle29.xml"/><Relationship Id="rId23" Type="http://schemas.openxmlformats.org/officeDocument/2006/relationships/image" Target="../media/image47.emf"/><Relationship Id="rId10" Type="http://schemas.openxmlformats.org/officeDocument/2006/relationships/diagramQuickStyle" Target="../diagrams/quickStyle28.xml"/><Relationship Id="rId19" Type="http://schemas.openxmlformats.org/officeDocument/2006/relationships/diagramLayout" Target="../diagrams/layout30.xml"/><Relationship Id="rId4" Type="http://schemas.openxmlformats.org/officeDocument/2006/relationships/diagramLayout" Target="../diagrams/layout27.xml"/><Relationship Id="rId9" Type="http://schemas.openxmlformats.org/officeDocument/2006/relationships/diagramLayout" Target="../diagrams/layout28.xml"/><Relationship Id="rId14" Type="http://schemas.openxmlformats.org/officeDocument/2006/relationships/diagramLayout" Target="../diagrams/layout29.xml"/><Relationship Id="rId22" Type="http://schemas.microsoft.com/office/2007/relationships/diagramDrawing" Target="../diagrams/drawing30.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5.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9.png"/><Relationship Id="rId1" Type="http://schemas.openxmlformats.org/officeDocument/2006/relationships/slideLayout" Target="../slideLayouts/slideLayout3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590.png"/><Relationship Id="rId1" Type="http://schemas.openxmlformats.org/officeDocument/2006/relationships/slideLayout" Target="../slideLayouts/slideLayout36.xml"/><Relationship Id="rId6" Type="http://schemas.openxmlformats.org/officeDocument/2006/relationships/image" Target="../media/image630.png"/><Relationship Id="rId5" Type="http://schemas.openxmlformats.org/officeDocument/2006/relationships/image" Target="../media/image64.emf"/><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image" Target="../media/image620.png"/><Relationship Id="rId1" Type="http://schemas.openxmlformats.org/officeDocument/2006/relationships/slideLayout" Target="../slideLayouts/slideLayout3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jpeg"/></Relationships>
</file>

<file path=ppt/slides/_rels/slide3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0.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5"/>
          <p:cNvSpPr txBox="1">
            <a:spLocks noChangeArrowheads="1"/>
          </p:cNvSpPr>
          <p:nvPr/>
        </p:nvSpPr>
        <p:spPr bwMode="auto">
          <a:xfrm>
            <a:off x="2843213" y="2780928"/>
            <a:ext cx="6300787" cy="278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endParaRPr lang="it-IT" altLang="it-IT" sz="3200" dirty="0">
              <a:solidFill>
                <a:srgbClr val="003F6E"/>
              </a:solidFill>
            </a:endParaRPr>
          </a:p>
          <a:p>
            <a:pPr>
              <a:buFontTx/>
              <a:buNone/>
            </a:pPr>
            <a:endParaRPr lang="en-US" altLang="it-IT" sz="3200" dirty="0"/>
          </a:p>
          <a:p>
            <a:pPr>
              <a:buFontTx/>
              <a:buNone/>
            </a:pPr>
            <a:r>
              <a:rPr lang="en-US" altLang="it-IT" sz="3200" b="1" dirty="0">
                <a:solidFill>
                  <a:srgbClr val="000048"/>
                </a:solidFill>
                <a:latin typeface="Franklin Gothic Medium Cond" panose="020B0606030402020204" pitchFamily="34" charset="0"/>
              </a:rPr>
              <a:t>Feasibility study to reduce Hospital’s load of wood biomass in Burundi</a:t>
            </a:r>
          </a:p>
          <a:p>
            <a:pPr>
              <a:spcBef>
                <a:spcPts val="1200"/>
              </a:spcBef>
              <a:buFontTx/>
              <a:buNone/>
            </a:pPr>
            <a:r>
              <a:rPr lang="en-US" altLang="it-IT" sz="2400" dirty="0">
                <a:solidFill>
                  <a:srgbClr val="000048"/>
                </a:solidFill>
                <a:latin typeface="Franklin Gothic Medium Cond" panose="020B0606030402020204" pitchFamily="34" charset="0"/>
              </a:rPr>
              <a:t>Fabio </a:t>
            </a:r>
            <a:r>
              <a:rPr lang="en-US" altLang="it-IT" sz="2400" dirty="0" smtClean="0">
                <a:solidFill>
                  <a:srgbClr val="000048"/>
                </a:solidFill>
                <a:latin typeface="Franklin Gothic Medium Cond" panose="020B0606030402020204" pitchFamily="34" charset="0"/>
              </a:rPr>
              <a:t>Riva</a:t>
            </a:r>
            <a:endParaRPr lang="en-US" altLang="it-IT" sz="1800" dirty="0">
              <a:solidFill>
                <a:srgbClr val="000048"/>
              </a:solidFill>
              <a:latin typeface="Franklin Gothic Medium Cond" panose="020B0606030402020204" pitchFamily="34" charset="0"/>
            </a:endParaRPr>
          </a:p>
        </p:txBody>
      </p:sp>
      <p:sp>
        <p:nvSpPr>
          <p:cNvPr id="7171" name="Rectangle 1"/>
          <p:cNvSpPr>
            <a:spLocks noChangeArrowheads="1"/>
          </p:cNvSpPr>
          <p:nvPr/>
        </p:nvSpPr>
        <p:spPr bwMode="auto">
          <a:xfrm>
            <a:off x="2843213" y="5661248"/>
            <a:ext cx="4572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ts val="600"/>
              </a:spcBef>
              <a:buFontTx/>
              <a:buNone/>
            </a:pPr>
            <a:r>
              <a:rPr lang="it-IT" altLang="it-IT" sz="1400" dirty="0">
                <a:solidFill>
                  <a:srgbClr val="000048"/>
                </a:solidFill>
                <a:latin typeface="Franklin Gothic Demi Cond" panose="020B0706030402020204" pitchFamily="34" charset="0"/>
              </a:rPr>
              <a:t>Prof.ssa Emanuela Colombo</a:t>
            </a:r>
          </a:p>
          <a:p>
            <a:pPr>
              <a:spcBef>
                <a:spcPts val="600"/>
              </a:spcBef>
              <a:buFontTx/>
              <a:buNone/>
            </a:pPr>
            <a:r>
              <a:rPr lang="it-IT" altLang="it-IT" sz="1400" dirty="0">
                <a:solidFill>
                  <a:srgbClr val="000048"/>
                </a:solidFill>
                <a:latin typeface="Franklin Gothic Demi Cond" panose="020B0706030402020204" pitchFamily="34" charset="0"/>
              </a:rPr>
              <a:t>Ing. Matteo Rocco</a:t>
            </a:r>
          </a:p>
          <a:p>
            <a:pPr>
              <a:spcBef>
                <a:spcPts val="600"/>
              </a:spcBef>
              <a:buFontTx/>
              <a:buNone/>
            </a:pPr>
            <a:r>
              <a:rPr lang="it-IT" altLang="it-IT" sz="1400" dirty="0">
                <a:solidFill>
                  <a:srgbClr val="000048"/>
                </a:solidFill>
                <a:latin typeface="Franklin Gothic Demi Cond" panose="020B0706030402020204" pitchFamily="34" charset="0"/>
              </a:rPr>
              <a:t>Dott. Gianmario Stefanelli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12EC277-88A5-4F54-B3AA-620CD43ADCE9}" type="slidenum">
              <a:rPr lang="it-IT" altLang="it-IT" smtClean="0"/>
              <a:pPr>
                <a:defRPr/>
              </a:pPr>
              <a:t>10</a:t>
            </a:fld>
            <a:endParaRPr lang="it-IT" altLang="it-IT"/>
          </a:p>
        </p:txBody>
      </p:sp>
      <p:sp>
        <p:nvSpPr>
          <p:cNvPr id="5" name="Rectangle 4"/>
          <p:cNvSpPr/>
          <p:nvPr/>
        </p:nvSpPr>
        <p:spPr>
          <a:xfrm>
            <a:off x="6499" y="1073170"/>
            <a:ext cx="2981325" cy="646113"/>
          </a:xfrm>
          <a:prstGeom prst="rect">
            <a:avLst/>
          </a:prstGeom>
        </p:spPr>
        <p:txBody>
          <a:bodyPr>
            <a:spAutoFit/>
          </a:bodyPr>
          <a:lstStyle/>
          <a:p>
            <a:pPr>
              <a:defRPr/>
            </a:pPr>
            <a:r>
              <a:rPr lang="en-US" sz="3600" b="1" spc="-150" dirty="0">
                <a:solidFill>
                  <a:srgbClr val="000048"/>
                </a:solidFill>
                <a:latin typeface="Franklin Gothic Medium Cond" panose="020B0606030402020204" pitchFamily="34" charset="0"/>
                <a:ea typeface="ＭＳ Ｐゴシック" panose="020B0600070205080204" pitchFamily="34" charset="-128"/>
              </a:rPr>
              <a:t>Solar energy: </a:t>
            </a:r>
            <a:endParaRPr lang="en-US" sz="3600" dirty="0">
              <a:solidFill>
                <a:srgbClr val="000048"/>
              </a:solidFill>
              <a:ea typeface="ＭＳ Ｐゴシック" panose="020B0600070205080204" pitchFamily="34" charset="-128"/>
            </a:endParaRPr>
          </a:p>
        </p:txBody>
      </p:sp>
      <p:sp>
        <p:nvSpPr>
          <p:cNvPr id="6" name="Right Arrow 12"/>
          <p:cNvSpPr>
            <a:spLocks noChangeArrowheads="1"/>
          </p:cNvSpPr>
          <p:nvPr/>
        </p:nvSpPr>
        <p:spPr bwMode="auto">
          <a:xfrm>
            <a:off x="5465763" y="1283387"/>
            <a:ext cx="720725" cy="428625"/>
          </a:xfrm>
          <a:prstGeom prst="rightArrow">
            <a:avLst>
              <a:gd name="adj1" fmla="val 50000"/>
              <a:gd name="adj2" fmla="val 50211"/>
            </a:avLst>
          </a:prstGeom>
          <a:solidFill>
            <a:srgbClr val="000048"/>
          </a:solidFill>
          <a:ln w="9525" algn="ctr">
            <a:solidFill>
              <a:srgbClr val="000048"/>
            </a:solidFill>
            <a:round/>
            <a:headEnd/>
            <a:tailEnd/>
          </a:ln>
        </p:spPr>
        <p:txBody>
          <a:bodyPr wrap="none" lIns="0" tIns="0" rIns="0" bIns="0"/>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buFontTx/>
              <a:buNone/>
            </a:pPr>
            <a:endParaRPr lang="en-US" altLang="it-IT" sz="1600"/>
          </a:p>
        </p:txBody>
      </p:sp>
      <p:sp>
        <p:nvSpPr>
          <p:cNvPr id="7" name="TextBox 13"/>
          <p:cNvSpPr txBox="1">
            <a:spLocks noChangeArrowheads="1"/>
          </p:cNvSpPr>
          <p:nvPr/>
        </p:nvSpPr>
        <p:spPr bwMode="auto">
          <a:xfrm>
            <a:off x="6351588" y="1143686"/>
            <a:ext cx="2101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r>
              <a:rPr lang="en-US" altLang="it-IT" dirty="0">
                <a:solidFill>
                  <a:srgbClr val="FF9900"/>
                </a:solidFill>
                <a:latin typeface="Franklin Gothic Demi Cond" panose="020B0706030402020204" pitchFamily="34" charset="0"/>
              </a:rPr>
              <a:t>Suitable thermal applications</a:t>
            </a:r>
          </a:p>
        </p:txBody>
      </p:sp>
      <p:sp>
        <p:nvSpPr>
          <p:cNvPr id="8" name="Rectangle 7"/>
          <p:cNvSpPr/>
          <p:nvPr/>
        </p:nvSpPr>
        <p:spPr>
          <a:xfrm>
            <a:off x="6499" y="2492896"/>
            <a:ext cx="2981325" cy="646112"/>
          </a:xfrm>
          <a:prstGeom prst="rect">
            <a:avLst/>
          </a:prstGeom>
        </p:spPr>
        <p:txBody>
          <a:bodyPr>
            <a:spAutoFit/>
          </a:bodyPr>
          <a:lstStyle/>
          <a:p>
            <a:pPr>
              <a:defRPr/>
            </a:pPr>
            <a:r>
              <a:rPr lang="en-US" sz="3600" b="1" spc="-150" dirty="0">
                <a:solidFill>
                  <a:srgbClr val="000048"/>
                </a:solidFill>
                <a:latin typeface="Franklin Gothic Medium Cond" panose="020B0606030402020204" pitchFamily="34" charset="0"/>
                <a:ea typeface="ＭＳ Ｐゴシック" panose="020B0600070205080204" pitchFamily="34" charset="-128"/>
              </a:rPr>
              <a:t>Biomass: </a:t>
            </a:r>
            <a:endParaRPr lang="en-US" sz="3600" dirty="0">
              <a:solidFill>
                <a:srgbClr val="000048"/>
              </a:solidFill>
              <a:ea typeface="ＭＳ Ｐゴシック" panose="020B0600070205080204" pitchFamily="34" charset="-128"/>
            </a:endParaRPr>
          </a:p>
        </p:txBody>
      </p:sp>
      <p:sp>
        <p:nvSpPr>
          <p:cNvPr id="9" name="Rectangle 10"/>
          <p:cNvSpPr>
            <a:spLocks noChangeArrowheads="1"/>
          </p:cNvSpPr>
          <p:nvPr/>
        </p:nvSpPr>
        <p:spPr bwMode="auto">
          <a:xfrm>
            <a:off x="2537854" y="2671402"/>
            <a:ext cx="2921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spcAft>
                <a:spcPts val="600"/>
              </a:spcAft>
              <a:buFontTx/>
              <a:buChar char="-"/>
            </a:pPr>
            <a:r>
              <a:rPr lang="en-US" altLang="it-IT" sz="1600" dirty="0">
                <a:solidFill>
                  <a:srgbClr val="000048"/>
                </a:solidFill>
                <a:latin typeface="Franklin Gothic Demi Cond" panose="020B0706030402020204" pitchFamily="34" charset="0"/>
              </a:rPr>
              <a:t>No electrical applications</a:t>
            </a:r>
          </a:p>
          <a:p>
            <a:pPr>
              <a:spcBef>
                <a:spcPct val="0"/>
              </a:spcBef>
              <a:spcAft>
                <a:spcPts val="600"/>
              </a:spcAft>
              <a:buFontTx/>
              <a:buChar char="-"/>
            </a:pPr>
            <a:r>
              <a:rPr lang="en-US" altLang="it-IT" sz="1600" dirty="0">
                <a:solidFill>
                  <a:srgbClr val="000048"/>
                </a:solidFill>
                <a:latin typeface="Franklin Gothic Demi Cond" panose="020B0706030402020204" pitchFamily="34" charset="0"/>
              </a:rPr>
              <a:t>It is required to improve the efficiency of the devices which use traditional fuels</a:t>
            </a:r>
          </a:p>
          <a:p>
            <a:pPr>
              <a:spcBef>
                <a:spcPct val="0"/>
              </a:spcBef>
              <a:spcAft>
                <a:spcPts val="600"/>
              </a:spcAft>
              <a:buFontTx/>
              <a:buChar char="-"/>
            </a:pPr>
            <a:endParaRPr lang="en-US" altLang="it-IT" sz="1600" dirty="0">
              <a:solidFill>
                <a:srgbClr val="000048"/>
              </a:solidFill>
              <a:latin typeface="Franklin Gothic Demi Cond" panose="020B0706030402020204" pitchFamily="34" charset="0"/>
            </a:endParaRPr>
          </a:p>
        </p:txBody>
      </p:sp>
      <p:sp>
        <p:nvSpPr>
          <p:cNvPr id="10" name="Rettangolo 16"/>
          <p:cNvSpPr>
            <a:spLocks noChangeArrowheads="1"/>
          </p:cNvSpPr>
          <p:nvPr/>
        </p:nvSpPr>
        <p:spPr bwMode="auto">
          <a:xfrm>
            <a:off x="2403475" y="2838971"/>
            <a:ext cx="3176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endParaRPr lang="en-US" altLang="it-IT">
              <a:solidFill>
                <a:srgbClr val="000048"/>
              </a:solidFill>
              <a:latin typeface="Calibri" panose="020F0502020204030204" pitchFamily="34" charset="0"/>
            </a:endParaRPr>
          </a:p>
          <a:p>
            <a:pPr>
              <a:spcBef>
                <a:spcPct val="0"/>
              </a:spcBef>
              <a:buFontTx/>
              <a:buNone/>
            </a:pPr>
            <a:endParaRPr lang="en-US" altLang="it-IT">
              <a:solidFill>
                <a:srgbClr val="FF9933"/>
              </a:solidFill>
              <a:latin typeface="Calibri" panose="020F0502020204030204" pitchFamily="34" charset="0"/>
            </a:endParaRPr>
          </a:p>
        </p:txBody>
      </p:sp>
      <p:sp>
        <p:nvSpPr>
          <p:cNvPr id="11" name="Right Arrow 18"/>
          <p:cNvSpPr>
            <a:spLocks noChangeArrowheads="1"/>
          </p:cNvSpPr>
          <p:nvPr/>
        </p:nvSpPr>
        <p:spPr bwMode="auto">
          <a:xfrm>
            <a:off x="5465763" y="2708796"/>
            <a:ext cx="720725" cy="430212"/>
          </a:xfrm>
          <a:prstGeom prst="rightArrow">
            <a:avLst>
              <a:gd name="adj1" fmla="val 50000"/>
              <a:gd name="adj2" fmla="val 50026"/>
            </a:avLst>
          </a:prstGeom>
          <a:solidFill>
            <a:srgbClr val="000048"/>
          </a:solidFill>
          <a:ln w="9525" algn="ctr">
            <a:solidFill>
              <a:srgbClr val="000048"/>
            </a:solidFill>
            <a:round/>
            <a:headEnd/>
            <a:tailEnd/>
          </a:ln>
        </p:spPr>
        <p:txBody>
          <a:bodyPr wrap="none" lIns="0" tIns="0" rIns="0" bIns="0"/>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buFontTx/>
              <a:buNone/>
            </a:pPr>
            <a:endParaRPr lang="en-US" altLang="it-IT" sz="1600"/>
          </a:p>
        </p:txBody>
      </p:sp>
      <p:sp>
        <p:nvSpPr>
          <p:cNvPr id="12" name="TextBox 19"/>
          <p:cNvSpPr txBox="1">
            <a:spLocks noChangeArrowheads="1"/>
          </p:cNvSpPr>
          <p:nvPr/>
        </p:nvSpPr>
        <p:spPr bwMode="auto">
          <a:xfrm>
            <a:off x="6351588" y="2599258"/>
            <a:ext cx="2101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r>
              <a:rPr lang="en-US" altLang="it-IT" dirty="0">
                <a:solidFill>
                  <a:srgbClr val="FF9900"/>
                </a:solidFill>
                <a:latin typeface="Franklin Gothic Demi Cond" panose="020B0706030402020204" pitchFamily="34" charset="0"/>
              </a:rPr>
              <a:t>Improved Cook Stoves  </a:t>
            </a:r>
            <a:r>
              <a:rPr lang="en-US" altLang="it-IT" dirty="0">
                <a:solidFill>
                  <a:srgbClr val="000048"/>
                </a:solidFill>
                <a:latin typeface="Franklin Gothic Demi Cond" panose="020B0706030402020204" pitchFamily="34" charset="0"/>
              </a:rPr>
              <a:t>(ICSs)    </a:t>
            </a:r>
          </a:p>
        </p:txBody>
      </p:sp>
      <p:grpSp>
        <p:nvGrpSpPr>
          <p:cNvPr id="13" name="Group 30"/>
          <p:cNvGrpSpPr>
            <a:grpSpLocks/>
          </p:cNvGrpSpPr>
          <p:nvPr/>
        </p:nvGrpSpPr>
        <p:grpSpPr bwMode="auto">
          <a:xfrm>
            <a:off x="5593233" y="3358091"/>
            <a:ext cx="3838575" cy="1054100"/>
            <a:chOff x="5305912" y="5327581"/>
            <a:chExt cx="3838088" cy="1053747"/>
          </a:xfrm>
        </p:grpSpPr>
        <p:grpSp>
          <p:nvGrpSpPr>
            <p:cNvPr id="14" name="Group 20"/>
            <p:cNvGrpSpPr>
              <a:grpSpLocks/>
            </p:cNvGrpSpPr>
            <p:nvPr/>
          </p:nvGrpSpPr>
          <p:grpSpPr bwMode="auto">
            <a:xfrm>
              <a:off x="5305912" y="5396442"/>
              <a:ext cx="3838088" cy="984885"/>
              <a:chOff x="-273043" y="4812060"/>
              <a:chExt cx="5154739" cy="1974532"/>
            </a:xfrm>
          </p:grpSpPr>
          <p:sp>
            <p:nvSpPr>
              <p:cNvPr id="19" name="Parentesi graffa aperta 6"/>
              <p:cNvSpPr>
                <a:spLocks/>
              </p:cNvSpPr>
              <p:nvPr/>
            </p:nvSpPr>
            <p:spPr bwMode="auto">
              <a:xfrm>
                <a:off x="500943" y="4869160"/>
                <a:ext cx="477767" cy="1917432"/>
              </a:xfrm>
              <a:prstGeom prst="leftBrace">
                <a:avLst>
                  <a:gd name="adj1" fmla="val 8324"/>
                  <a:gd name="adj2" fmla="val 50000"/>
                </a:avLst>
              </a:prstGeom>
              <a:solidFill>
                <a:schemeClr val="bg1"/>
              </a:solidFill>
              <a:ln w="19050" algn="ctr">
                <a:solidFill>
                  <a:srgbClr val="000048"/>
                </a:solidFill>
                <a:round/>
                <a:headEnd/>
                <a:tailEnd/>
              </a:ln>
            </p:spPr>
            <p:txBody>
              <a:bodyPr/>
              <a:lstStyle>
                <a:lvl1pPr marL="304800" indent="-3048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gn="ctr">
                  <a:spcBef>
                    <a:spcPct val="30000"/>
                  </a:spcBef>
                  <a:buFontTx/>
                  <a:buNone/>
                </a:pPr>
                <a:endParaRPr lang="it-IT" altLang="it-IT" sz="1300" b="1"/>
              </a:p>
            </p:txBody>
          </p:sp>
          <p:sp>
            <p:nvSpPr>
              <p:cNvPr id="20" name="Rettangolo 7"/>
              <p:cNvSpPr>
                <a:spLocks noChangeArrowheads="1"/>
              </p:cNvSpPr>
              <p:nvPr/>
            </p:nvSpPr>
            <p:spPr bwMode="auto">
              <a:xfrm>
                <a:off x="797747" y="4812060"/>
                <a:ext cx="4083949" cy="197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r>
                  <a:rPr lang="en-US" altLang="it-IT" sz="1200" dirty="0">
                    <a:solidFill>
                      <a:srgbClr val="000048"/>
                    </a:solidFill>
                    <a:latin typeface="Franklin Gothic Demi" panose="020B0703020102020204" pitchFamily="34" charset="0"/>
                  </a:rPr>
                  <a:t>pollutant emissions</a:t>
                </a:r>
              </a:p>
              <a:p>
                <a:pPr>
                  <a:spcBef>
                    <a:spcPct val="0"/>
                  </a:spcBef>
                  <a:spcAft>
                    <a:spcPts val="1200"/>
                  </a:spcAft>
                  <a:buFontTx/>
                  <a:buNone/>
                </a:pPr>
                <a:r>
                  <a:rPr lang="en-US" altLang="it-IT" sz="1200" dirty="0">
                    <a:solidFill>
                      <a:srgbClr val="000048"/>
                    </a:solidFill>
                    <a:latin typeface="Franklin Gothic Demi" panose="020B0703020102020204" pitchFamily="34" charset="0"/>
                  </a:rPr>
                  <a:t>fuel usage, land degradation</a:t>
                </a:r>
              </a:p>
              <a:p>
                <a:pPr>
                  <a:spcBef>
                    <a:spcPct val="0"/>
                  </a:spcBef>
                  <a:buFontTx/>
                  <a:buNone/>
                </a:pPr>
                <a:r>
                  <a:rPr lang="en-US" altLang="it-IT" sz="1200" dirty="0">
                    <a:solidFill>
                      <a:srgbClr val="000048"/>
                    </a:solidFill>
                    <a:latin typeface="Franklin Gothic Demi" panose="020B0703020102020204" pitchFamily="34" charset="0"/>
                  </a:rPr>
                  <a:t>health</a:t>
                </a:r>
              </a:p>
              <a:p>
                <a:pPr>
                  <a:spcBef>
                    <a:spcPct val="0"/>
                  </a:spcBef>
                  <a:spcAft>
                    <a:spcPts val="1200"/>
                  </a:spcAft>
                  <a:buFontTx/>
                  <a:buNone/>
                </a:pPr>
                <a:r>
                  <a:rPr lang="en-US" altLang="it-IT" sz="1200" dirty="0">
                    <a:solidFill>
                      <a:srgbClr val="000048"/>
                    </a:solidFill>
                    <a:latin typeface="Franklin Gothic Demi" panose="020B0703020102020204" pitchFamily="34" charset="0"/>
                  </a:rPr>
                  <a:t>children and women empowerment   </a:t>
                </a:r>
                <a:endParaRPr lang="en-US" altLang="it-IT" dirty="0">
                  <a:solidFill>
                    <a:srgbClr val="000048"/>
                  </a:solidFill>
                  <a:latin typeface="Franklin Gothic Demi" panose="020B0703020102020204" pitchFamily="34" charset="0"/>
                </a:endParaRPr>
              </a:p>
            </p:txBody>
          </p:sp>
          <p:sp>
            <p:nvSpPr>
              <p:cNvPr id="21" name="CasellaDiTesto 4"/>
              <p:cNvSpPr txBox="1"/>
              <p:nvPr/>
            </p:nvSpPr>
            <p:spPr>
              <a:xfrm>
                <a:off x="-273043" y="4944818"/>
                <a:ext cx="1100627" cy="830996"/>
              </a:xfrm>
              <a:prstGeom prst="rect">
                <a:avLst/>
              </a:prstGeom>
              <a:noFill/>
            </p:spPr>
            <p:txBody>
              <a:bodyPr>
                <a:spAutoFit/>
              </a:bodyPr>
              <a:lstStyle/>
              <a:p>
                <a:pPr>
                  <a:defRPr/>
                </a:pPr>
                <a:r>
                  <a:rPr lang="it-IT" sz="4800" dirty="0">
                    <a:ln w="1905"/>
                    <a:solidFill>
                      <a:schemeClr val="accent1">
                        <a:lumMod val="75000"/>
                      </a:schemeClr>
                    </a:solidFill>
                    <a:effectLst>
                      <a:innerShdw blurRad="69850" dist="43180" dir="5400000">
                        <a:srgbClr val="000000">
                          <a:alpha val="65000"/>
                        </a:srgbClr>
                      </a:innerShdw>
                    </a:effectLst>
                    <a:ea typeface="ＭＳ Ｐゴシック" panose="020B0600070205080204" pitchFamily="34" charset="-128"/>
                  </a:rPr>
                  <a:t>+</a:t>
                </a:r>
              </a:p>
            </p:txBody>
          </p:sp>
        </p:grpSp>
        <p:cxnSp>
          <p:nvCxnSpPr>
            <p:cNvPr id="15" name="Connettore 2 19"/>
            <p:cNvCxnSpPr>
              <a:cxnSpLocks noChangeShapeType="1"/>
            </p:cNvCxnSpPr>
            <p:nvPr/>
          </p:nvCxnSpPr>
          <p:spPr bwMode="auto">
            <a:xfrm flipV="1">
              <a:off x="6732240" y="5857834"/>
              <a:ext cx="0" cy="287641"/>
            </a:xfrm>
            <a:prstGeom prst="straightConnector1">
              <a:avLst/>
            </a:prstGeom>
            <a:noFill/>
            <a:ln w="38100" algn="ctr">
              <a:solidFill>
                <a:srgbClr val="000048"/>
              </a:solidFill>
              <a:round/>
              <a:headEnd/>
              <a:tailEnd type="arrow" w="med" len="med"/>
            </a:ln>
            <a:extLst>
              <a:ext uri="{909E8E84-426E-40DD-AFC4-6F175D3DCCD1}">
                <a14:hiddenFill xmlns:a14="http://schemas.microsoft.com/office/drawing/2010/main">
                  <a:noFill/>
                </a14:hiddenFill>
              </a:ext>
            </a:extLst>
          </p:spPr>
        </p:cxnSp>
        <p:cxnSp>
          <p:nvCxnSpPr>
            <p:cNvPr id="16" name="Connettore 2 19"/>
            <p:cNvCxnSpPr>
              <a:cxnSpLocks noChangeShapeType="1"/>
            </p:cNvCxnSpPr>
            <p:nvPr/>
          </p:nvCxnSpPr>
          <p:spPr bwMode="auto">
            <a:xfrm flipV="1">
              <a:off x="8676456" y="6093297"/>
              <a:ext cx="0" cy="288031"/>
            </a:xfrm>
            <a:prstGeom prst="straightConnector1">
              <a:avLst/>
            </a:prstGeom>
            <a:noFill/>
            <a:ln w="38100" algn="ctr">
              <a:solidFill>
                <a:srgbClr val="000048"/>
              </a:solidFill>
              <a:round/>
              <a:headEnd/>
              <a:tailEnd type="arrow" w="med" len="med"/>
            </a:ln>
            <a:extLst>
              <a:ext uri="{909E8E84-426E-40DD-AFC4-6F175D3DCCD1}">
                <a14:hiddenFill xmlns:a14="http://schemas.microsoft.com/office/drawing/2010/main">
                  <a:noFill/>
                </a14:hiddenFill>
              </a:ext>
            </a:extLst>
          </p:spPr>
        </p:cxnSp>
        <p:cxnSp>
          <p:nvCxnSpPr>
            <p:cNvPr id="17" name="Connettore 2 19"/>
            <p:cNvCxnSpPr>
              <a:cxnSpLocks noChangeShapeType="1"/>
            </p:cNvCxnSpPr>
            <p:nvPr/>
          </p:nvCxnSpPr>
          <p:spPr bwMode="auto">
            <a:xfrm>
              <a:off x="8244408" y="5603168"/>
              <a:ext cx="0" cy="296400"/>
            </a:xfrm>
            <a:prstGeom prst="straightConnector1">
              <a:avLst/>
            </a:prstGeom>
            <a:noFill/>
            <a:ln w="38100" algn="ctr">
              <a:solidFill>
                <a:srgbClr val="000048"/>
              </a:solidFill>
              <a:round/>
              <a:headEnd/>
              <a:tailEnd type="arrow" w="med" len="med"/>
            </a:ln>
            <a:extLst>
              <a:ext uri="{909E8E84-426E-40DD-AFC4-6F175D3DCCD1}">
                <a14:hiddenFill xmlns:a14="http://schemas.microsoft.com/office/drawing/2010/main">
                  <a:noFill/>
                </a14:hiddenFill>
              </a:ext>
            </a:extLst>
          </p:spPr>
        </p:cxnSp>
        <p:cxnSp>
          <p:nvCxnSpPr>
            <p:cNvPr id="18" name="Connettore 2 19"/>
            <p:cNvCxnSpPr>
              <a:cxnSpLocks noChangeShapeType="1"/>
            </p:cNvCxnSpPr>
            <p:nvPr/>
          </p:nvCxnSpPr>
          <p:spPr bwMode="auto">
            <a:xfrm>
              <a:off x="7668344" y="5327581"/>
              <a:ext cx="0" cy="296400"/>
            </a:xfrm>
            <a:prstGeom prst="straightConnector1">
              <a:avLst/>
            </a:prstGeom>
            <a:noFill/>
            <a:ln w="38100" algn="ctr">
              <a:solidFill>
                <a:srgbClr val="000048"/>
              </a:solidFill>
              <a:round/>
              <a:headEnd/>
              <a:tailEnd type="arrow" w="med" len="med"/>
            </a:ln>
            <a:extLst>
              <a:ext uri="{909E8E84-426E-40DD-AFC4-6F175D3DCCD1}">
                <a14:hiddenFill xmlns:a14="http://schemas.microsoft.com/office/drawing/2010/main">
                  <a:noFill/>
                </a14:hiddenFill>
              </a:ext>
            </a:extLst>
          </p:spPr>
        </p:cxnSp>
      </p:grpSp>
      <p:sp>
        <p:nvSpPr>
          <p:cNvPr id="22" name="Rectangle 10"/>
          <p:cNvSpPr>
            <a:spLocks noChangeArrowheads="1"/>
          </p:cNvSpPr>
          <p:nvPr/>
        </p:nvSpPr>
        <p:spPr bwMode="auto">
          <a:xfrm>
            <a:off x="2530946" y="1143686"/>
            <a:ext cx="29210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spcAft>
                <a:spcPts val="600"/>
              </a:spcAft>
              <a:buFontTx/>
              <a:buChar char="-"/>
            </a:pPr>
            <a:r>
              <a:rPr lang="en-US" altLang="it-IT" sz="1600" dirty="0" smtClean="0">
                <a:solidFill>
                  <a:srgbClr val="FF9900"/>
                </a:solidFill>
                <a:latin typeface="Franklin Gothic Demi Cond" panose="020B0706030402020204" pitchFamily="34" charset="0"/>
              </a:rPr>
              <a:t>2,000 kWh/m</a:t>
            </a:r>
            <a:r>
              <a:rPr lang="en-US" altLang="it-IT" sz="1600" baseline="30000" dirty="0" smtClean="0">
                <a:solidFill>
                  <a:srgbClr val="FF9900"/>
                </a:solidFill>
                <a:latin typeface="Franklin Gothic Demi Cond" panose="020B0706030402020204" pitchFamily="34" charset="0"/>
              </a:rPr>
              <a:t>2</a:t>
            </a:r>
            <a:r>
              <a:rPr lang="en-US" altLang="it-IT" sz="1600" dirty="0" smtClean="0">
                <a:solidFill>
                  <a:srgbClr val="FF9900"/>
                </a:solidFill>
                <a:latin typeface="Franklin Gothic Demi Cond" panose="020B0706030402020204" pitchFamily="34" charset="0"/>
              </a:rPr>
              <a:t>year</a:t>
            </a:r>
            <a:endParaRPr lang="en-US" altLang="it-IT" sz="1600" dirty="0">
              <a:solidFill>
                <a:srgbClr val="FF9900"/>
              </a:solidFill>
              <a:latin typeface="Franklin Gothic Demi Cond" panose="020B0706030402020204" pitchFamily="34" charset="0"/>
            </a:endParaRPr>
          </a:p>
          <a:p>
            <a:pPr>
              <a:spcBef>
                <a:spcPct val="0"/>
              </a:spcBef>
              <a:spcAft>
                <a:spcPts val="600"/>
              </a:spcAft>
              <a:buFontTx/>
              <a:buChar char="-"/>
            </a:pPr>
            <a:r>
              <a:rPr lang="en-US" altLang="it-IT" sz="1600" dirty="0">
                <a:solidFill>
                  <a:srgbClr val="000048"/>
                </a:solidFill>
                <a:latin typeface="Franklin Gothic Demi Cond" panose="020B0706030402020204" pitchFamily="34" charset="0"/>
              </a:rPr>
              <a:t>140,000 </a:t>
            </a:r>
            <a:r>
              <a:rPr lang="en-US" altLang="it-IT" sz="1600" dirty="0" smtClean="0">
                <a:solidFill>
                  <a:srgbClr val="000048"/>
                </a:solidFill>
                <a:latin typeface="Franklin Gothic Demi Cond" panose="020B0706030402020204" pitchFamily="34" charset="0"/>
              </a:rPr>
              <a:t>m</a:t>
            </a:r>
            <a:r>
              <a:rPr lang="en-US" altLang="it-IT" sz="1600" baseline="30000" dirty="0" smtClean="0">
                <a:solidFill>
                  <a:srgbClr val="000048"/>
                </a:solidFill>
                <a:latin typeface="Franklin Gothic Demi Cond" panose="020B0706030402020204" pitchFamily="34" charset="0"/>
              </a:rPr>
              <a:t>2 </a:t>
            </a:r>
            <a:r>
              <a:rPr lang="en-US" altLang="it-IT" sz="1600" dirty="0" smtClean="0">
                <a:solidFill>
                  <a:srgbClr val="000048"/>
                </a:solidFill>
                <a:latin typeface="Franklin Gothic Demi Cond" panose="020B0706030402020204" pitchFamily="34" charset="0"/>
              </a:rPr>
              <a:t>of solar heat collectors from 2003</a:t>
            </a:r>
            <a:r>
              <a:rPr lang="en-US" sz="1600" baseline="30000" dirty="0">
                <a:solidFill>
                  <a:srgbClr val="000048"/>
                </a:solidFill>
                <a:latin typeface="Calibri" panose="020F0502020204030204" pitchFamily="34" charset="0"/>
                <a:ea typeface="ＭＳ Ｐゴシック" panose="020B0600070205080204" pitchFamily="34" charset="-128"/>
              </a:rPr>
              <a:t> †</a:t>
            </a:r>
            <a:endParaRPr lang="en-US" altLang="it-IT" sz="1600" dirty="0">
              <a:solidFill>
                <a:srgbClr val="000048"/>
              </a:solidFill>
              <a:latin typeface="Franklin Gothic Demi Cond" panose="020B0706030402020204" pitchFamily="34" charset="0"/>
            </a:endParaRPr>
          </a:p>
          <a:p>
            <a:pPr>
              <a:spcBef>
                <a:spcPct val="0"/>
              </a:spcBef>
              <a:spcAft>
                <a:spcPts val="600"/>
              </a:spcAft>
              <a:buFontTx/>
              <a:buChar char="-"/>
            </a:pPr>
            <a:endParaRPr lang="en-US" altLang="it-IT" sz="1600" dirty="0">
              <a:solidFill>
                <a:srgbClr val="000048"/>
              </a:solidFill>
              <a:latin typeface="Franklin Gothic Demi Cond" panose="020B0706030402020204" pitchFamily="34" charset="0"/>
            </a:endParaRPr>
          </a:p>
        </p:txBody>
      </p:sp>
      <p:sp>
        <p:nvSpPr>
          <p:cNvPr id="23" name="Rectangle 22"/>
          <p:cNvSpPr/>
          <p:nvPr/>
        </p:nvSpPr>
        <p:spPr>
          <a:xfrm>
            <a:off x="6499" y="4654877"/>
            <a:ext cx="2981325" cy="646331"/>
          </a:xfrm>
          <a:prstGeom prst="rect">
            <a:avLst/>
          </a:prstGeom>
        </p:spPr>
        <p:txBody>
          <a:bodyPr>
            <a:spAutoFit/>
          </a:bodyPr>
          <a:lstStyle/>
          <a:p>
            <a:pPr>
              <a:defRPr/>
            </a:pPr>
            <a:r>
              <a:rPr lang="en-US" sz="3600" b="1" spc="-150" dirty="0" smtClean="0">
                <a:solidFill>
                  <a:srgbClr val="000048"/>
                </a:solidFill>
                <a:latin typeface="Franklin Gothic Medium Cond" panose="020B0606030402020204" pitchFamily="34" charset="0"/>
                <a:ea typeface="ＭＳ Ｐゴシック" panose="020B0600070205080204" pitchFamily="34" charset="-128"/>
              </a:rPr>
              <a:t>Hydroelectricity: </a:t>
            </a:r>
            <a:endParaRPr lang="en-US" sz="3600" dirty="0">
              <a:solidFill>
                <a:srgbClr val="000048"/>
              </a:solidFill>
              <a:ea typeface="ＭＳ Ｐゴシック" panose="020B0600070205080204" pitchFamily="34" charset="-128"/>
            </a:endParaRPr>
          </a:p>
        </p:txBody>
      </p:sp>
      <p:sp>
        <p:nvSpPr>
          <p:cNvPr id="24" name="Rectangle 10"/>
          <p:cNvSpPr>
            <a:spLocks noChangeArrowheads="1"/>
          </p:cNvSpPr>
          <p:nvPr/>
        </p:nvSpPr>
        <p:spPr bwMode="auto">
          <a:xfrm>
            <a:off x="2530946" y="4711901"/>
            <a:ext cx="2921000" cy="195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marL="342900" indent="-342900">
              <a:buFontTx/>
              <a:buChar char="-"/>
              <a:defRPr/>
            </a:pPr>
            <a:r>
              <a:rPr lang="en-US" sz="1600" b="1" dirty="0">
                <a:solidFill>
                  <a:srgbClr val="FF9900"/>
                </a:solidFill>
                <a:latin typeface="Franklin Gothic Demi Cond" panose="020B0706030402020204" pitchFamily="34" charset="0"/>
                <a:ea typeface="ＭＳ Ｐゴシック" panose="020B0600070205080204" pitchFamily="34" charset="-128"/>
              </a:rPr>
              <a:t>85%</a:t>
            </a:r>
            <a:r>
              <a:rPr lang="en-US" sz="1600" b="1" dirty="0">
                <a:solidFill>
                  <a:srgbClr val="000048"/>
                </a:solidFill>
                <a:latin typeface="Franklin Gothic Demi Cond" panose="020B0706030402020204" pitchFamily="34" charset="0"/>
                <a:ea typeface="ＭＳ Ｐゴシック" panose="020B0600070205080204" pitchFamily="34" charset="-128"/>
              </a:rPr>
              <a:t> </a:t>
            </a:r>
            <a:r>
              <a:rPr lang="en-US" sz="1600" dirty="0">
                <a:solidFill>
                  <a:srgbClr val="000048"/>
                </a:solidFill>
                <a:latin typeface="Franklin Gothic Demi Cond" panose="020B0706030402020204" pitchFamily="34" charset="0"/>
                <a:ea typeface="ＭＳ Ｐゴシック" panose="020B0600070205080204" pitchFamily="34" charset="-128"/>
              </a:rPr>
              <a:t>of Total Installed Capacity </a:t>
            </a:r>
            <a:r>
              <a:rPr lang="en-US" sz="1400" dirty="0">
                <a:solidFill>
                  <a:srgbClr val="000048"/>
                </a:solidFill>
                <a:latin typeface="Franklin Gothic Demi Cond" panose="020B0706030402020204" pitchFamily="34" charset="0"/>
                <a:ea typeface="ＭＳ Ｐゴシック" panose="020B0600070205080204" pitchFamily="34" charset="-128"/>
              </a:rPr>
              <a:t>(31.5 MW on 37MW</a:t>
            </a:r>
            <a:r>
              <a:rPr lang="en-US" sz="1400" dirty="0" smtClean="0">
                <a:solidFill>
                  <a:srgbClr val="000048"/>
                </a:solidFill>
                <a:latin typeface="Franklin Gothic Demi Cond" panose="020B0706030402020204" pitchFamily="34" charset="0"/>
                <a:ea typeface="ＭＳ Ｐゴシック" panose="020B0600070205080204" pitchFamily="34" charset="-128"/>
              </a:rPr>
              <a:t>)</a:t>
            </a:r>
            <a:r>
              <a:rPr lang="en-US" sz="1400" baseline="30000" dirty="0" smtClean="0">
                <a:solidFill>
                  <a:srgbClr val="000048"/>
                </a:solidFill>
                <a:latin typeface="Calibri" panose="020F0502020204030204" pitchFamily="34" charset="0"/>
                <a:ea typeface="ＭＳ Ｐゴシック" panose="020B0600070205080204" pitchFamily="34" charset="-128"/>
              </a:rPr>
              <a:t>††</a:t>
            </a:r>
            <a:endParaRPr lang="en-US" sz="1400" baseline="30000" dirty="0">
              <a:solidFill>
                <a:srgbClr val="000048"/>
              </a:solidFill>
              <a:latin typeface="Franklin Gothic Demi Cond" panose="020B0706030402020204" pitchFamily="34" charset="0"/>
              <a:ea typeface="ＭＳ Ｐゴシック" panose="020B0600070205080204" pitchFamily="34" charset="-128"/>
            </a:endParaRPr>
          </a:p>
          <a:p>
            <a:pPr marL="342900" indent="-342900">
              <a:buFontTx/>
              <a:buChar char="-"/>
              <a:defRPr/>
            </a:pPr>
            <a:r>
              <a:rPr lang="en-US" sz="1600" b="1" dirty="0">
                <a:solidFill>
                  <a:srgbClr val="FF9900"/>
                </a:solidFill>
                <a:latin typeface="Franklin Gothic Demi Cond" panose="020B0706030402020204" pitchFamily="34" charset="0"/>
                <a:ea typeface="ＭＳ Ｐゴシック" panose="020B0600070205080204" pitchFamily="34" charset="-128"/>
              </a:rPr>
              <a:t>Future 700 kW </a:t>
            </a:r>
            <a:r>
              <a:rPr lang="en-US" sz="1600" dirty="0">
                <a:solidFill>
                  <a:srgbClr val="000048"/>
                </a:solidFill>
                <a:latin typeface="Franklin Gothic Demi Cond" panose="020B0706030402020204" pitchFamily="34" charset="0"/>
                <a:ea typeface="ＭＳ Ｐゴシック" panose="020B0600070205080204" pitchFamily="34" charset="-128"/>
              </a:rPr>
              <a:t>plant that will supply Vispe with free electricity</a:t>
            </a:r>
          </a:p>
          <a:p>
            <a:pPr marL="342900" indent="-342900">
              <a:buFontTx/>
              <a:buChar char="-"/>
              <a:defRPr/>
            </a:pPr>
            <a:r>
              <a:rPr lang="en-US" sz="1600" b="1" dirty="0">
                <a:solidFill>
                  <a:srgbClr val="FF9900"/>
                </a:solidFill>
                <a:latin typeface="Franklin Gothic Demi Cond" panose="020B0706030402020204" pitchFamily="34" charset="0"/>
                <a:ea typeface="ＭＳ Ｐゴシック" panose="020B0600070205080204" pitchFamily="34" charset="-128"/>
              </a:rPr>
              <a:t>Night surplus</a:t>
            </a:r>
          </a:p>
          <a:p>
            <a:pPr>
              <a:spcBef>
                <a:spcPct val="0"/>
              </a:spcBef>
              <a:spcAft>
                <a:spcPts val="600"/>
              </a:spcAft>
              <a:buFontTx/>
              <a:buChar char="-"/>
            </a:pPr>
            <a:endParaRPr lang="en-US" altLang="it-IT" sz="1600" dirty="0">
              <a:solidFill>
                <a:srgbClr val="000048"/>
              </a:solidFill>
              <a:latin typeface="Franklin Gothic Demi Cond" panose="020B0706030402020204" pitchFamily="34" charset="0"/>
            </a:endParaRPr>
          </a:p>
        </p:txBody>
      </p:sp>
      <p:sp>
        <p:nvSpPr>
          <p:cNvPr id="25" name="Rettangolo 16"/>
          <p:cNvSpPr>
            <a:spLocks noChangeArrowheads="1"/>
          </p:cNvSpPr>
          <p:nvPr/>
        </p:nvSpPr>
        <p:spPr bwMode="auto">
          <a:xfrm>
            <a:off x="2403474" y="4953457"/>
            <a:ext cx="3176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endParaRPr lang="en-US" altLang="it-IT">
              <a:solidFill>
                <a:srgbClr val="000048"/>
              </a:solidFill>
              <a:latin typeface="Calibri" panose="020F0502020204030204" pitchFamily="34" charset="0"/>
            </a:endParaRPr>
          </a:p>
          <a:p>
            <a:pPr>
              <a:spcBef>
                <a:spcPct val="0"/>
              </a:spcBef>
              <a:buFontTx/>
              <a:buNone/>
            </a:pPr>
            <a:endParaRPr lang="en-US" altLang="it-IT">
              <a:solidFill>
                <a:srgbClr val="FF9933"/>
              </a:solidFill>
              <a:latin typeface="Calibri" panose="020F0502020204030204" pitchFamily="34" charset="0"/>
            </a:endParaRPr>
          </a:p>
        </p:txBody>
      </p:sp>
      <p:sp>
        <p:nvSpPr>
          <p:cNvPr id="26" name="Right Arrow 18"/>
          <p:cNvSpPr>
            <a:spLocks noChangeArrowheads="1"/>
          </p:cNvSpPr>
          <p:nvPr/>
        </p:nvSpPr>
        <p:spPr bwMode="auto">
          <a:xfrm>
            <a:off x="5465762" y="4823282"/>
            <a:ext cx="720725" cy="430212"/>
          </a:xfrm>
          <a:prstGeom prst="rightArrow">
            <a:avLst>
              <a:gd name="adj1" fmla="val 50000"/>
              <a:gd name="adj2" fmla="val 50026"/>
            </a:avLst>
          </a:prstGeom>
          <a:solidFill>
            <a:srgbClr val="000048"/>
          </a:solidFill>
          <a:ln w="9525" algn="ctr">
            <a:solidFill>
              <a:srgbClr val="000048"/>
            </a:solidFill>
            <a:round/>
            <a:headEnd/>
            <a:tailEnd/>
          </a:ln>
        </p:spPr>
        <p:txBody>
          <a:bodyPr wrap="none" lIns="0" tIns="0" rIns="0" bIns="0"/>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buFontTx/>
              <a:buNone/>
            </a:pPr>
            <a:endParaRPr lang="en-US" altLang="it-IT" sz="1600"/>
          </a:p>
        </p:txBody>
      </p:sp>
      <p:sp>
        <p:nvSpPr>
          <p:cNvPr id="27" name="TextBox 19"/>
          <p:cNvSpPr txBox="1">
            <a:spLocks noChangeArrowheads="1"/>
          </p:cNvSpPr>
          <p:nvPr/>
        </p:nvSpPr>
        <p:spPr bwMode="auto">
          <a:xfrm>
            <a:off x="6356469" y="4809346"/>
            <a:ext cx="25945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r>
              <a:rPr lang="en-US" altLang="it-IT" dirty="0" smtClean="0">
                <a:solidFill>
                  <a:srgbClr val="FF9900"/>
                </a:solidFill>
                <a:latin typeface="Franklin Gothic Demi Cond" panose="020B0706030402020204" pitchFamily="34" charset="0"/>
              </a:rPr>
              <a:t>Suitable applications during the night</a:t>
            </a:r>
            <a:endParaRPr lang="en-US" altLang="it-IT" dirty="0">
              <a:solidFill>
                <a:srgbClr val="FF9900"/>
              </a:solidFill>
              <a:latin typeface="Franklin Gothic Demi Cond" panose="020B0706030402020204" pitchFamily="34" charset="0"/>
            </a:endParaRPr>
          </a:p>
        </p:txBody>
      </p:sp>
      <p:sp>
        <p:nvSpPr>
          <p:cNvPr id="37" name="Rectangle 36"/>
          <p:cNvSpPr/>
          <p:nvPr/>
        </p:nvSpPr>
        <p:spPr>
          <a:xfrm>
            <a:off x="6156176" y="6074132"/>
            <a:ext cx="1659685" cy="307777"/>
          </a:xfrm>
          <a:prstGeom prst="rect">
            <a:avLst/>
          </a:prstGeom>
        </p:spPr>
        <p:txBody>
          <a:bodyPr wrap="none">
            <a:spAutoFit/>
          </a:bodyPr>
          <a:lstStyle/>
          <a:p>
            <a:r>
              <a:rPr lang="en-US" sz="1400" baseline="30000" dirty="0" smtClean="0">
                <a:solidFill>
                  <a:srgbClr val="000048"/>
                </a:solidFill>
                <a:latin typeface="Calibri" panose="020F0502020204030204" pitchFamily="34" charset="0"/>
                <a:ea typeface="ＭＳ Ｐゴシック" panose="020B0600070205080204" pitchFamily="34" charset="-128"/>
              </a:rPr>
              <a:t>†   </a:t>
            </a:r>
            <a:r>
              <a:rPr lang="en-US" sz="1400" dirty="0" smtClean="0">
                <a:solidFill>
                  <a:srgbClr val="000048"/>
                </a:solidFill>
                <a:latin typeface="Franklin Gothic Demi Cond" panose="020B0706030402020204" pitchFamily="34" charset="0"/>
                <a:ea typeface="ＭＳ Ｐゴシック" panose="020B0600070205080204" pitchFamily="34" charset="-128"/>
              </a:rPr>
              <a:t>source: UNDP 2012</a:t>
            </a:r>
            <a:endParaRPr lang="en-US" sz="1400" baseline="30000" dirty="0" smtClean="0">
              <a:solidFill>
                <a:srgbClr val="000048"/>
              </a:solidFill>
              <a:latin typeface="Franklin Gothic Demi Cond" panose="020B0706030402020204" pitchFamily="34" charset="0"/>
              <a:ea typeface="ＭＳ Ｐゴシック" panose="020B0600070205080204" pitchFamily="34" charset="-128"/>
            </a:endParaRPr>
          </a:p>
        </p:txBody>
      </p:sp>
      <p:sp>
        <p:nvSpPr>
          <p:cNvPr id="38" name="Rectangle 4"/>
          <p:cNvSpPr>
            <a:spLocks noChangeArrowheads="1"/>
          </p:cNvSpPr>
          <p:nvPr/>
        </p:nvSpPr>
        <p:spPr bwMode="auto">
          <a:xfrm>
            <a:off x="650501" y="223022"/>
            <a:ext cx="5529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eaLnBrk="1" hangingPunct="1">
              <a:spcBef>
                <a:spcPct val="0"/>
              </a:spcBef>
              <a:buFontTx/>
              <a:buNone/>
            </a:pPr>
            <a:r>
              <a:rPr lang="en-US" altLang="it-IT" sz="2400" b="1" dirty="0">
                <a:solidFill>
                  <a:srgbClr val="000048"/>
                </a:solidFill>
                <a:latin typeface="Franklin Gothic Medium" panose="020B0603020102020204" pitchFamily="34" charset="0"/>
              </a:rPr>
              <a:t>1. Energy sources analysis</a:t>
            </a:r>
          </a:p>
        </p:txBody>
      </p:sp>
      <p:graphicFrame>
        <p:nvGraphicFramePr>
          <p:cNvPr id="39" name="Diagramma 41"/>
          <p:cNvGraphicFramePr/>
          <p:nvPr/>
        </p:nvGraphicFramePr>
        <p:xfrm>
          <a:off x="7055768" y="503775"/>
          <a:ext cx="2088232" cy="24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6156176" y="6263386"/>
            <a:ext cx="3074303" cy="307777"/>
          </a:xfrm>
          <a:prstGeom prst="rect">
            <a:avLst/>
          </a:prstGeom>
        </p:spPr>
        <p:txBody>
          <a:bodyPr wrap="none">
            <a:spAutoFit/>
          </a:bodyPr>
          <a:lstStyle/>
          <a:p>
            <a:r>
              <a:rPr lang="en-US" sz="1400" baseline="30000" dirty="0">
                <a:solidFill>
                  <a:srgbClr val="000048"/>
                </a:solidFill>
                <a:latin typeface="Calibri" panose="020F0502020204030204" pitchFamily="34" charset="0"/>
                <a:ea typeface="ＭＳ Ｐゴシック" panose="020B0600070205080204" pitchFamily="34" charset="-128"/>
              </a:rPr>
              <a:t>†† </a:t>
            </a:r>
            <a:r>
              <a:rPr lang="en-US" altLang="it-IT" sz="1400" dirty="0">
                <a:solidFill>
                  <a:srgbClr val="000048"/>
                </a:solidFill>
                <a:latin typeface="Franklin Gothic Demi Cond" panose="020B0706030402020204" pitchFamily="34" charset="0"/>
              </a:rPr>
              <a:t>source: African Development Bank 2009</a:t>
            </a:r>
          </a:p>
        </p:txBody>
      </p:sp>
    </p:spTree>
    <p:extLst>
      <p:ext uri="{BB962C8B-B14F-4D97-AF65-F5344CB8AC3E}">
        <p14:creationId xmlns:p14="http://schemas.microsoft.com/office/powerpoint/2010/main" val="305036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p:bldP spid="23" grpId="0"/>
      <p:bldP spid="24" grpId="0"/>
      <p:bldP spid="26" grpId="0" animBg="1"/>
      <p:bldP spid="2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44514" y="1233181"/>
            <a:ext cx="8819974" cy="4374279"/>
          </a:xfrm>
          <a:prstGeom prst="rect">
            <a:avLst/>
          </a:prstGeom>
        </p:spPr>
      </p:pic>
      <p:graphicFrame>
        <p:nvGraphicFramePr>
          <p:cNvPr id="8" name="Diagramma 41"/>
          <p:cNvGraphicFramePr/>
          <p:nvPr/>
        </p:nvGraphicFramePr>
        <p:xfrm>
          <a:off x="7055768" y="503775"/>
          <a:ext cx="2088232" cy="24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656" name="Rectangle 4"/>
          <p:cNvSpPr>
            <a:spLocks noChangeArrowheads="1"/>
          </p:cNvSpPr>
          <p:nvPr/>
        </p:nvSpPr>
        <p:spPr bwMode="auto">
          <a:xfrm>
            <a:off x="683568" y="272405"/>
            <a:ext cx="5529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eaLnBrk="1" hangingPunct="1">
              <a:spcBef>
                <a:spcPct val="0"/>
              </a:spcBef>
              <a:buFontTx/>
              <a:buNone/>
            </a:pPr>
            <a:r>
              <a:rPr lang="en-US" altLang="it-IT" sz="2400" b="1" dirty="0">
                <a:solidFill>
                  <a:srgbClr val="000048"/>
                </a:solidFill>
                <a:latin typeface="Franklin Gothic Medium" panose="020B0603020102020204" pitchFamily="34" charset="0"/>
              </a:rPr>
              <a:t>1. Energy sources analysis</a:t>
            </a:r>
          </a:p>
        </p:txBody>
      </p:sp>
      <p:sp>
        <p:nvSpPr>
          <p:cNvPr id="2" name="Slide Number Placeholder 1"/>
          <p:cNvSpPr>
            <a:spLocks noGrp="1"/>
          </p:cNvSpPr>
          <p:nvPr>
            <p:ph type="sldNum" sz="quarter" idx="10"/>
          </p:nvPr>
        </p:nvSpPr>
        <p:spPr/>
        <p:txBody>
          <a:bodyPr/>
          <a:lstStyle/>
          <a:p>
            <a:pPr>
              <a:defRPr/>
            </a:pPr>
            <a:fld id="{112EC277-88A5-4F54-B3AA-620CD43ADCE9}" type="slidenum">
              <a:rPr lang="it-IT" altLang="it-IT" smtClean="0"/>
              <a:pPr>
                <a:defRPr/>
              </a:pPr>
              <a:t>11</a:t>
            </a:fld>
            <a:endParaRPr lang="it-IT" altLang="it-IT"/>
          </a:p>
        </p:txBody>
      </p:sp>
      <p:grpSp>
        <p:nvGrpSpPr>
          <p:cNvPr id="7" name="Group 6"/>
          <p:cNvGrpSpPr/>
          <p:nvPr/>
        </p:nvGrpSpPr>
        <p:grpSpPr>
          <a:xfrm>
            <a:off x="144514" y="5882954"/>
            <a:ext cx="7842569" cy="646331"/>
            <a:chOff x="683568" y="5825034"/>
            <a:chExt cx="7842569" cy="646331"/>
          </a:xfrm>
        </p:grpSpPr>
        <p:sp>
          <p:nvSpPr>
            <p:cNvPr id="5" name="TextBox 4"/>
            <p:cNvSpPr txBox="1"/>
            <p:nvPr/>
          </p:nvSpPr>
          <p:spPr>
            <a:xfrm>
              <a:off x="683568" y="5825034"/>
              <a:ext cx="2664296" cy="369332"/>
            </a:xfrm>
            <a:prstGeom prst="rect">
              <a:avLst/>
            </a:prstGeom>
            <a:noFill/>
          </p:spPr>
          <p:txBody>
            <a:bodyPr wrap="square" rtlCol="0">
              <a:spAutoFit/>
            </a:bodyPr>
            <a:lstStyle/>
            <a:p>
              <a:pPr marL="285750" indent="-285750">
                <a:buFont typeface="Wingdings" panose="05000000000000000000" pitchFamily="2" charset="2"/>
                <a:buChar char="à"/>
              </a:pPr>
              <a:r>
                <a:rPr lang="en-US" sz="1800" dirty="0" smtClean="0">
                  <a:solidFill>
                    <a:srgbClr val="000048"/>
                  </a:solidFill>
                  <a:latin typeface="Franklin Gothic Demi Cond" panose="020B0706030402020204" pitchFamily="34" charset="0"/>
                  <a:sym typeface="Wingdings" panose="05000000000000000000" pitchFamily="2" charset="2"/>
                </a:rPr>
                <a:t>Night electric surplus :</a:t>
              </a:r>
            </a:p>
          </p:txBody>
        </p:sp>
        <p:sp>
          <p:nvSpPr>
            <p:cNvPr id="6" name="Rectangle 5"/>
            <p:cNvSpPr/>
            <p:nvPr/>
          </p:nvSpPr>
          <p:spPr>
            <a:xfrm>
              <a:off x="3059832" y="5825034"/>
              <a:ext cx="5466305" cy="646331"/>
            </a:xfrm>
            <a:prstGeom prst="rect">
              <a:avLst/>
            </a:prstGeom>
          </p:spPr>
          <p:txBody>
            <a:bodyPr wrap="none">
              <a:spAutoFit/>
            </a:bodyPr>
            <a:lstStyle/>
            <a:p>
              <a:pPr marL="285750" indent="-285750">
                <a:buFontTx/>
                <a:buChar char="-"/>
              </a:pPr>
              <a:r>
                <a:rPr lang="en-US" sz="1800" dirty="0" smtClean="0">
                  <a:solidFill>
                    <a:srgbClr val="000048"/>
                  </a:solidFill>
                  <a:latin typeface="Franklin Gothic Demi Cond" panose="020B0706030402020204" pitchFamily="34" charset="0"/>
                  <a:sym typeface="Wingdings" panose="05000000000000000000" pitchFamily="2" charset="2"/>
                </a:rPr>
                <a:t>Not </a:t>
              </a:r>
              <a:r>
                <a:rPr lang="en-US" sz="1800" dirty="0">
                  <a:solidFill>
                    <a:srgbClr val="000048"/>
                  </a:solidFill>
                  <a:latin typeface="Franklin Gothic Demi Cond" panose="020B0706030402020204" pitchFamily="34" charset="0"/>
                  <a:sym typeface="Wingdings" panose="05000000000000000000" pitchFamily="2" charset="2"/>
                </a:rPr>
                <a:t>imported </a:t>
              </a:r>
              <a:r>
                <a:rPr lang="en-US" sz="1800" dirty="0" smtClean="0">
                  <a:solidFill>
                    <a:srgbClr val="000048"/>
                  </a:solidFill>
                  <a:latin typeface="Franklin Gothic Demi Cond" panose="020B0706030402020204" pitchFamily="34" charset="0"/>
                  <a:sym typeface="Wingdings" panose="05000000000000000000" pitchFamily="2" charset="2"/>
                </a:rPr>
                <a:t>energy</a:t>
              </a:r>
            </a:p>
            <a:p>
              <a:pPr marL="285750" indent="-285750">
                <a:buFontTx/>
                <a:buChar char="-"/>
              </a:pPr>
              <a:r>
                <a:rPr lang="en-US" sz="1800" dirty="0" smtClean="0">
                  <a:solidFill>
                    <a:srgbClr val="000048"/>
                  </a:solidFill>
                  <a:latin typeface="Franklin Gothic Demi Cond" panose="020B0706030402020204" pitchFamily="34" charset="0"/>
                  <a:sym typeface="Wingdings" panose="05000000000000000000" pitchFamily="2" charset="2"/>
                </a:rPr>
                <a:t>Actual weak electric grid NOT overloaded during the night</a:t>
              </a:r>
              <a:endParaRPr lang="en-US" sz="1800" dirty="0">
                <a:solidFill>
                  <a:srgbClr val="000048"/>
                </a:solidFill>
                <a:latin typeface="Franklin Gothic Demi Cond" panose="020B0706030402020204" pitchFamily="34" charset="0"/>
                <a:sym typeface="Wingdings" panose="05000000000000000000" pitchFamily="2" charset="2"/>
              </a:endParaRPr>
            </a:p>
          </p:txBody>
        </p:sp>
      </p:grpSp>
      <p:sp>
        <p:nvSpPr>
          <p:cNvPr id="27653" name="Rectangle 15"/>
          <p:cNvSpPr>
            <a:spLocks noChangeArrowheads="1"/>
          </p:cNvSpPr>
          <p:nvPr/>
        </p:nvSpPr>
        <p:spPr bwMode="auto">
          <a:xfrm>
            <a:off x="4620239" y="4149080"/>
            <a:ext cx="4473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r>
              <a:rPr lang="en-US" altLang="it-IT" sz="1800" dirty="0">
                <a:solidFill>
                  <a:srgbClr val="000048"/>
                </a:solidFill>
                <a:latin typeface="Franklin Gothic Demi Cond" panose="020B0706030402020204" pitchFamily="34" charset="0"/>
                <a:ea typeface="Calibri" panose="020F0502020204030204" pitchFamily="34" charset="0"/>
                <a:cs typeface="Times New Roman" panose="02020603050405020304" pitchFamily="18" charset="0"/>
              </a:rPr>
              <a:t>source: Burundian </a:t>
            </a:r>
            <a:r>
              <a:rPr lang="en-US" altLang="it-IT" sz="1800" dirty="0" smtClean="0">
                <a:solidFill>
                  <a:srgbClr val="000048"/>
                </a:solidFill>
                <a:latin typeface="Franklin Gothic Demi Cond" panose="020B0706030402020204" pitchFamily="34" charset="0"/>
                <a:ea typeface="Calibri" panose="020F0502020204030204" pitchFamily="34" charset="0"/>
                <a:cs typeface="Times New Roman" panose="02020603050405020304" pitchFamily="18" charset="0"/>
              </a:rPr>
              <a:t>Ministry </a:t>
            </a:r>
            <a:r>
              <a:rPr lang="en-US" altLang="it-IT" sz="1800" dirty="0">
                <a:solidFill>
                  <a:srgbClr val="000048"/>
                </a:solidFill>
                <a:latin typeface="Franklin Gothic Demi Cond" panose="020B0706030402020204" pitchFamily="34" charset="0"/>
                <a:ea typeface="Calibri" panose="020F0502020204030204" pitchFamily="34" charset="0"/>
                <a:cs typeface="Times New Roman" panose="02020603050405020304" pitchFamily="18" charset="0"/>
              </a:rPr>
              <a:t>of Energy and Mines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12EC277-88A5-4F54-B3AA-620CD43ADCE9}" type="slidenum">
              <a:rPr lang="it-IT" altLang="it-IT" smtClean="0"/>
              <a:pPr>
                <a:defRPr/>
              </a:pPr>
              <a:t>12</a:t>
            </a:fld>
            <a:endParaRPr lang="it-IT" altLang="it-IT"/>
          </a:p>
        </p:txBody>
      </p:sp>
      <p:graphicFrame>
        <p:nvGraphicFramePr>
          <p:cNvPr id="5" name="Diagramma 14"/>
          <p:cNvGraphicFramePr/>
          <p:nvPr/>
        </p:nvGraphicFramePr>
        <p:xfrm>
          <a:off x="6948264" y="476672"/>
          <a:ext cx="2088232" cy="24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a:spLocks noChangeArrowheads="1"/>
          </p:cNvSpPr>
          <p:nvPr/>
        </p:nvSpPr>
        <p:spPr bwMode="auto">
          <a:xfrm>
            <a:off x="598315" y="326200"/>
            <a:ext cx="6840537"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88900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defTabSz="8890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defTabSz="8890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defTabSz="889000">
              <a:spcBef>
                <a:spcPct val="20000"/>
              </a:spcBef>
              <a:buChar char="»"/>
              <a:defRPr sz="2000">
                <a:solidFill>
                  <a:schemeClr val="tx1"/>
                </a:solidFill>
                <a:latin typeface="Minion Web"/>
                <a:ea typeface="MS PGothic" panose="020B0600070205080204" pitchFamily="34" charset="-128"/>
              </a:defRPr>
            </a:lvl5pPr>
            <a:lvl6pPr marL="25146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nSpc>
                <a:spcPct val="90000"/>
              </a:lnSpc>
              <a:spcBef>
                <a:spcPct val="0"/>
              </a:spcBef>
              <a:buFontTx/>
              <a:buNone/>
            </a:pPr>
            <a:r>
              <a:rPr lang="en-US" altLang="it-IT" sz="1900" b="1" dirty="0">
                <a:solidFill>
                  <a:srgbClr val="000048"/>
                </a:solidFill>
                <a:latin typeface="Franklin Gothic Medium" panose="020B0603020102020204" pitchFamily="34" charset="0"/>
              </a:rPr>
              <a:t>2. Determination of the appropriate technological </a:t>
            </a:r>
            <a:r>
              <a:rPr lang="en-US" altLang="it-IT" sz="1900" b="1" dirty="0" smtClean="0">
                <a:solidFill>
                  <a:srgbClr val="000048"/>
                </a:solidFill>
                <a:latin typeface="Franklin Gothic Medium" panose="020B0603020102020204" pitchFamily="34" charset="0"/>
              </a:rPr>
              <a:t>set-up</a:t>
            </a:r>
            <a:endParaRPr lang="en-US" altLang="it-IT" sz="1900" b="1" dirty="0">
              <a:solidFill>
                <a:srgbClr val="000048"/>
              </a:solidFill>
              <a:latin typeface="Franklin Gothic Medium" panose="020B0603020102020204" pitchFamily="34" charset="0"/>
            </a:endParaRPr>
          </a:p>
        </p:txBody>
      </p:sp>
      <p:sp>
        <p:nvSpPr>
          <p:cNvPr id="7" name="Rectangle 6"/>
          <p:cNvSpPr/>
          <p:nvPr/>
        </p:nvSpPr>
        <p:spPr>
          <a:xfrm>
            <a:off x="107504" y="836712"/>
            <a:ext cx="7732966" cy="369332"/>
          </a:xfrm>
          <a:prstGeom prst="rect">
            <a:avLst/>
          </a:prstGeom>
        </p:spPr>
        <p:txBody>
          <a:bodyPr wrap="square">
            <a:spAutoFit/>
          </a:bodyPr>
          <a:lstStyle/>
          <a:p>
            <a:pPr>
              <a:lnSpc>
                <a:spcPct val="90000"/>
              </a:lnSpc>
            </a:pPr>
            <a:r>
              <a:rPr lang="en-US" altLang="it-IT" sz="2000" b="1" u="sng" dirty="0">
                <a:solidFill>
                  <a:srgbClr val="FF9900"/>
                </a:solidFill>
                <a:latin typeface="Franklin Gothic Medium" panose="020B0603020102020204" pitchFamily="34" charset="0"/>
              </a:rPr>
              <a:t>Analysis of the context – </a:t>
            </a:r>
            <a:r>
              <a:rPr lang="en-US" altLang="it-IT" sz="2000" b="1" u="sng" dirty="0" smtClean="0">
                <a:solidFill>
                  <a:srgbClr val="FF9900"/>
                </a:solidFill>
                <a:latin typeface="Franklin Gothic Medium" panose="020B0603020102020204" pitchFamily="34" charset="0"/>
              </a:rPr>
              <a:t>current technologies</a:t>
            </a:r>
            <a:endParaRPr lang="it-IT" altLang="it-IT" sz="2000" b="1" u="sng" dirty="0">
              <a:solidFill>
                <a:srgbClr val="FF9900"/>
              </a:solidFill>
              <a:latin typeface="Franklin Gothic Medium" panose="020B0603020102020204" pitchFamily="34" charset="0"/>
            </a:endParaRPr>
          </a:p>
        </p:txBody>
      </p:sp>
      <p:sp>
        <p:nvSpPr>
          <p:cNvPr id="9" name="TextBox 8"/>
          <p:cNvSpPr txBox="1"/>
          <p:nvPr/>
        </p:nvSpPr>
        <p:spPr bwMode="auto">
          <a:xfrm>
            <a:off x="-324544" y="3717032"/>
            <a:ext cx="2909562" cy="1815883"/>
          </a:xfrm>
          <a:prstGeom prst="rect">
            <a:avLst/>
          </a:prstGeom>
          <a:noFill/>
        </p:spPr>
        <p:txBody>
          <a:bodyPr wrap="square">
            <a:spAutoFit/>
          </a:bodyPr>
          <a:lstStyle/>
          <a:p>
            <a:pPr marL="285750" indent="-285750">
              <a:buFontTx/>
              <a:buChar char="-"/>
              <a:defRPr/>
            </a:pPr>
            <a:endParaRPr lang="en-US" sz="2000" dirty="0" smtClean="0">
              <a:solidFill>
                <a:srgbClr val="FF9900"/>
              </a:solidFill>
              <a:latin typeface="Franklin Gothic Demi Cond" panose="020B0706030402020204" pitchFamily="34" charset="0"/>
              <a:ea typeface="ＭＳ Ｐゴシック" panose="020B0600070205080204" pitchFamily="34" charset="-128"/>
            </a:endParaRPr>
          </a:p>
          <a:p>
            <a:pPr>
              <a:defRPr/>
            </a:pPr>
            <a:endParaRPr lang="en-US" sz="1200" dirty="0">
              <a:solidFill>
                <a:srgbClr val="FF9900"/>
              </a:solidFill>
              <a:latin typeface="Franklin Gothic Demi Cond" panose="020B0706030402020204" pitchFamily="34" charset="0"/>
              <a:ea typeface="ＭＳ Ｐゴシック" panose="020B0600070205080204" pitchFamily="34" charset="-128"/>
            </a:endParaRPr>
          </a:p>
          <a:p>
            <a:pPr>
              <a:defRPr/>
            </a:pPr>
            <a:endParaRPr lang="en-US" altLang="it-IT" sz="2000" dirty="0">
              <a:solidFill>
                <a:srgbClr val="FF9900"/>
              </a:solidFill>
              <a:latin typeface="Franklin Gothic Demi Cond" panose="020B0706030402020204" pitchFamily="34" charset="0"/>
            </a:endParaRPr>
          </a:p>
          <a:p>
            <a:pPr>
              <a:defRPr/>
            </a:pPr>
            <a:endParaRPr lang="en-US" altLang="it-IT" sz="2000" dirty="0" smtClean="0">
              <a:solidFill>
                <a:srgbClr val="FF9900"/>
              </a:solidFill>
              <a:latin typeface="Franklin Gothic Demi Cond" panose="020B0706030402020204" pitchFamily="34" charset="0"/>
            </a:endParaRPr>
          </a:p>
          <a:p>
            <a:pPr>
              <a:defRPr/>
            </a:pPr>
            <a:endParaRPr lang="en-US" altLang="it-IT" sz="2000" dirty="0">
              <a:solidFill>
                <a:srgbClr val="FF9900"/>
              </a:solidFill>
              <a:latin typeface="Franklin Gothic Demi Cond" panose="020B0706030402020204" pitchFamily="34" charset="0"/>
            </a:endParaRPr>
          </a:p>
          <a:p>
            <a:pPr>
              <a:defRPr/>
            </a:pPr>
            <a:endParaRPr lang="en-US" altLang="it-IT" sz="2000" dirty="0" smtClean="0">
              <a:solidFill>
                <a:srgbClr val="FF9900"/>
              </a:solidFill>
              <a:latin typeface="Franklin Gothic Demi Cond" panose="020B0706030402020204" pitchFamily="34" charset="0"/>
            </a:endParaRPr>
          </a:p>
        </p:txBody>
      </p:sp>
      <p:sp>
        <p:nvSpPr>
          <p:cNvPr id="13" name="Rectangle 12"/>
          <p:cNvSpPr/>
          <p:nvPr/>
        </p:nvSpPr>
        <p:spPr>
          <a:xfrm>
            <a:off x="251520" y="1311151"/>
            <a:ext cx="2083006" cy="461665"/>
          </a:xfrm>
          <a:prstGeom prst="rect">
            <a:avLst/>
          </a:prstGeom>
        </p:spPr>
        <p:txBody>
          <a:bodyPr wrap="none">
            <a:spAutoFit/>
          </a:bodyPr>
          <a:lstStyle/>
          <a:p>
            <a:pPr marL="342900" indent="-342900">
              <a:buFont typeface="+mj-lt"/>
              <a:buAutoNum type="arabicPeriod"/>
              <a:defRPr/>
            </a:pPr>
            <a:r>
              <a:rPr lang="en-US" sz="2400" dirty="0">
                <a:solidFill>
                  <a:srgbClr val="FF9900"/>
                </a:solidFill>
                <a:latin typeface="Franklin Gothic Demi Cond" panose="020B0706030402020204" pitchFamily="34" charset="0"/>
                <a:ea typeface="ＭＳ Ｐゴシック" panose="020B0600070205080204" pitchFamily="34" charset="-128"/>
              </a:rPr>
              <a:t>PaMu center</a:t>
            </a:r>
            <a:r>
              <a:rPr lang="en-US" sz="2400" dirty="0">
                <a:solidFill>
                  <a:srgbClr val="000048"/>
                </a:solidFill>
                <a:latin typeface="Franklin Gothic Demi Cond" panose="020B0706030402020204" pitchFamily="34" charset="0"/>
                <a:ea typeface="ＭＳ Ｐゴシック" panose="020B0600070205080204" pitchFamily="34" charset="-128"/>
              </a:rPr>
              <a:t> </a:t>
            </a:r>
            <a:endParaRPr lang="en-US" sz="2400" dirty="0">
              <a:solidFill>
                <a:srgbClr val="FF9900"/>
              </a:solidFill>
              <a:latin typeface="Franklin Gothic Demi Cond" panose="020B0706030402020204" pitchFamily="34" charset="0"/>
              <a:ea typeface="ＭＳ Ｐゴシック" panose="020B0600070205080204" pitchFamily="34" charset="-128"/>
            </a:endParaRPr>
          </a:p>
        </p:txBody>
      </p:sp>
      <p:sp>
        <p:nvSpPr>
          <p:cNvPr id="14" name="Rectangle 13"/>
          <p:cNvSpPr/>
          <p:nvPr/>
        </p:nvSpPr>
        <p:spPr>
          <a:xfrm>
            <a:off x="3001069" y="1311151"/>
            <a:ext cx="1514645" cy="461665"/>
          </a:xfrm>
          <a:prstGeom prst="rect">
            <a:avLst/>
          </a:prstGeom>
        </p:spPr>
        <p:txBody>
          <a:bodyPr wrap="none">
            <a:spAutoFit/>
          </a:bodyPr>
          <a:lstStyle/>
          <a:p>
            <a:pPr marL="342900" indent="-342900">
              <a:buFont typeface="+mj-lt"/>
              <a:buAutoNum type="arabicPeriod" startAt="2"/>
              <a:defRPr/>
            </a:pPr>
            <a:r>
              <a:rPr lang="en-US" sz="2400" dirty="0">
                <a:solidFill>
                  <a:srgbClr val="FF9900"/>
                </a:solidFill>
                <a:latin typeface="Franklin Gothic Demi Cond" panose="020B0706030402020204" pitchFamily="34" charset="0"/>
                <a:ea typeface="ＭＳ Ｐゴシック" panose="020B0600070205080204" pitchFamily="34" charset="-128"/>
              </a:rPr>
              <a:t>Hospital</a:t>
            </a:r>
            <a:endParaRPr lang="en-US" sz="1800" dirty="0">
              <a:solidFill>
                <a:srgbClr val="FF9900"/>
              </a:solidFill>
              <a:latin typeface="Franklin Gothic Demi Cond" panose="020B0706030402020204" pitchFamily="34" charset="0"/>
              <a:ea typeface="ＭＳ Ｐゴシック" panose="020B0600070205080204" pitchFamily="34" charset="-128"/>
            </a:endParaRPr>
          </a:p>
        </p:txBody>
      </p:sp>
      <p:sp>
        <p:nvSpPr>
          <p:cNvPr id="15" name="Rectangle 14"/>
          <p:cNvSpPr/>
          <p:nvPr/>
        </p:nvSpPr>
        <p:spPr>
          <a:xfrm>
            <a:off x="5259601" y="1314098"/>
            <a:ext cx="3671583" cy="461665"/>
          </a:xfrm>
          <a:prstGeom prst="rect">
            <a:avLst/>
          </a:prstGeom>
        </p:spPr>
        <p:txBody>
          <a:bodyPr wrap="none">
            <a:spAutoFit/>
          </a:bodyPr>
          <a:lstStyle/>
          <a:p>
            <a:pPr marL="342900" indent="-342900">
              <a:buFont typeface="+mj-lt"/>
              <a:buAutoNum type="arabicPeriod" startAt="3"/>
              <a:defRPr/>
            </a:pPr>
            <a:r>
              <a:rPr lang="en-US" altLang="it-IT" sz="2400" dirty="0" smtClean="0">
                <a:solidFill>
                  <a:srgbClr val="FF9900"/>
                </a:solidFill>
                <a:latin typeface="Franklin Gothic Demi Cond" panose="020B0706030402020204" pitchFamily="34" charset="0"/>
              </a:rPr>
              <a:t>Patients' relatives </a:t>
            </a:r>
            <a:r>
              <a:rPr lang="en-US" altLang="it-IT" sz="2400" dirty="0">
                <a:solidFill>
                  <a:srgbClr val="FF9900"/>
                </a:solidFill>
                <a:latin typeface="Franklin Gothic Demi Cond" panose="020B0706030402020204" pitchFamily="34" charset="0"/>
              </a:rPr>
              <a:t>kitchen </a:t>
            </a:r>
          </a:p>
        </p:txBody>
      </p:sp>
      <p:sp>
        <p:nvSpPr>
          <p:cNvPr id="16" name="Parentesi graffa aperta 6"/>
          <p:cNvSpPr>
            <a:spLocks/>
          </p:cNvSpPr>
          <p:nvPr/>
        </p:nvSpPr>
        <p:spPr bwMode="auto">
          <a:xfrm rot="16200000">
            <a:off x="1295069" y="936668"/>
            <a:ext cx="237892" cy="1578420"/>
          </a:xfrm>
          <a:prstGeom prst="leftBrace">
            <a:avLst>
              <a:gd name="adj1" fmla="val 20276"/>
              <a:gd name="adj2" fmla="val 50000"/>
            </a:avLst>
          </a:prstGeom>
          <a:noFill/>
          <a:ln w="19050" algn="ctr">
            <a:solidFill>
              <a:srgbClr val="000048"/>
            </a:solidFill>
            <a:round/>
            <a:headEnd/>
            <a:tailEnd/>
          </a:ln>
        </p:spPr>
        <p:txBody>
          <a:bodyPr/>
          <a:lstStyle>
            <a:lvl1pPr marL="304800" indent="-3048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gn="ctr">
              <a:spcBef>
                <a:spcPct val="30000"/>
              </a:spcBef>
              <a:buFontTx/>
              <a:buNone/>
            </a:pPr>
            <a:endParaRPr lang="it-IT" altLang="it-IT" sz="1300" b="1"/>
          </a:p>
        </p:txBody>
      </p:sp>
      <p:sp>
        <p:nvSpPr>
          <p:cNvPr id="17" name="TextBox 10"/>
          <p:cNvSpPr txBox="1">
            <a:spLocks noChangeArrowheads="1"/>
          </p:cNvSpPr>
          <p:nvPr/>
        </p:nvSpPr>
        <p:spPr bwMode="auto">
          <a:xfrm>
            <a:off x="251520" y="1778184"/>
            <a:ext cx="25487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Char char="-"/>
            </a:pPr>
            <a:r>
              <a:rPr lang="en-US" altLang="it-IT" sz="1600" dirty="0">
                <a:solidFill>
                  <a:srgbClr val="000048"/>
                </a:solidFill>
                <a:latin typeface="Franklin Gothic Demi Cond" panose="020B0706030402020204" pitchFamily="34" charset="0"/>
              </a:rPr>
              <a:t>Lunch for the </a:t>
            </a:r>
            <a:r>
              <a:rPr lang="en-US" altLang="it-IT" sz="1600" dirty="0" smtClean="0">
                <a:solidFill>
                  <a:srgbClr val="000048"/>
                </a:solidFill>
                <a:latin typeface="Franklin Gothic Demi Cond" panose="020B0706030402020204" pitchFamily="34" charset="0"/>
              </a:rPr>
              <a:t>hospital</a:t>
            </a:r>
            <a:endParaRPr lang="en-US" altLang="it-IT" sz="1600" dirty="0">
              <a:solidFill>
                <a:srgbClr val="000048"/>
              </a:solidFill>
              <a:latin typeface="Franklin Gothic Demi Cond" panose="020B0706030402020204" pitchFamily="34" charset="0"/>
            </a:endParaRPr>
          </a:p>
        </p:txBody>
      </p:sp>
      <p:sp>
        <p:nvSpPr>
          <p:cNvPr id="18" name="Parentesi graffa aperta 6"/>
          <p:cNvSpPr>
            <a:spLocks/>
          </p:cNvSpPr>
          <p:nvPr/>
        </p:nvSpPr>
        <p:spPr bwMode="auto">
          <a:xfrm rot="16200000">
            <a:off x="3677089" y="936668"/>
            <a:ext cx="237892" cy="1578420"/>
          </a:xfrm>
          <a:prstGeom prst="leftBrace">
            <a:avLst>
              <a:gd name="adj1" fmla="val 20276"/>
              <a:gd name="adj2" fmla="val 50000"/>
            </a:avLst>
          </a:prstGeom>
          <a:noFill/>
          <a:ln w="19050" algn="ctr">
            <a:solidFill>
              <a:srgbClr val="000048"/>
            </a:solidFill>
            <a:round/>
            <a:headEnd/>
            <a:tailEnd/>
          </a:ln>
        </p:spPr>
        <p:txBody>
          <a:bodyPr/>
          <a:lstStyle>
            <a:lvl1pPr marL="304800" indent="-3048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gn="ctr">
              <a:spcBef>
                <a:spcPct val="30000"/>
              </a:spcBef>
              <a:buFontTx/>
              <a:buNone/>
            </a:pPr>
            <a:endParaRPr lang="it-IT" altLang="it-IT" sz="1300" b="1"/>
          </a:p>
        </p:txBody>
      </p:sp>
      <p:sp>
        <p:nvSpPr>
          <p:cNvPr id="19" name="TextBox 18"/>
          <p:cNvSpPr txBox="1">
            <a:spLocks noChangeArrowheads="1"/>
          </p:cNvSpPr>
          <p:nvPr/>
        </p:nvSpPr>
        <p:spPr bwMode="auto">
          <a:xfrm>
            <a:off x="2698079" y="1767632"/>
            <a:ext cx="27520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marL="0" indent="0">
              <a:spcBef>
                <a:spcPct val="0"/>
              </a:spcBef>
              <a:buNone/>
            </a:pPr>
            <a:r>
              <a:rPr lang="en-US" altLang="it-IT" sz="1600" dirty="0" smtClean="0">
                <a:solidFill>
                  <a:srgbClr val="000048"/>
                </a:solidFill>
                <a:latin typeface="Franklin Gothic Demi Cond" panose="020B0706030402020204" pitchFamily="34" charset="0"/>
              </a:rPr>
              <a:t>-   Tea </a:t>
            </a:r>
            <a:r>
              <a:rPr lang="en-US" altLang="it-IT" sz="1600" dirty="0">
                <a:solidFill>
                  <a:srgbClr val="000048"/>
                </a:solidFill>
                <a:latin typeface="Franklin Gothic Demi Cond" panose="020B0706030402020204" pitchFamily="34" charset="0"/>
              </a:rPr>
              <a:t>and milk for </a:t>
            </a:r>
            <a:r>
              <a:rPr lang="en-US" altLang="it-IT" sz="1600" dirty="0" smtClean="0">
                <a:solidFill>
                  <a:srgbClr val="000048"/>
                </a:solidFill>
                <a:latin typeface="Franklin Gothic Demi Cond" panose="020B0706030402020204" pitchFamily="34" charset="0"/>
              </a:rPr>
              <a:t>patients</a:t>
            </a:r>
            <a:endParaRPr lang="en-US" altLang="it-IT" sz="1600" dirty="0">
              <a:solidFill>
                <a:srgbClr val="000048"/>
              </a:solidFill>
              <a:latin typeface="Franklin Gothic Demi Cond" panose="020B0706030402020204" pitchFamily="34" charset="0"/>
            </a:endParaRPr>
          </a:p>
        </p:txBody>
      </p:sp>
      <p:sp>
        <p:nvSpPr>
          <p:cNvPr id="22" name="TextBox 9"/>
          <p:cNvSpPr txBox="1">
            <a:spLocks noChangeArrowheads="1"/>
          </p:cNvSpPr>
          <p:nvPr/>
        </p:nvSpPr>
        <p:spPr bwMode="auto">
          <a:xfrm>
            <a:off x="6271765" y="1772816"/>
            <a:ext cx="25487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marL="0" indent="0">
              <a:spcBef>
                <a:spcPct val="0"/>
              </a:spcBef>
              <a:buNone/>
            </a:pPr>
            <a:r>
              <a:rPr lang="en-US" altLang="it-IT" sz="1600" dirty="0" smtClean="0">
                <a:solidFill>
                  <a:srgbClr val="000048"/>
                </a:solidFill>
                <a:latin typeface="Franklin Gothic Demi Cond" panose="020B0706030402020204" pitchFamily="34" charset="0"/>
                <a:sym typeface="Wingdings" panose="05000000000000000000" pitchFamily="2" charset="2"/>
              </a:rPr>
              <a:t>-  </a:t>
            </a:r>
            <a:r>
              <a:rPr lang="en-US" altLang="it-IT" sz="1600" dirty="0" smtClean="0">
                <a:solidFill>
                  <a:srgbClr val="000048"/>
                </a:solidFill>
                <a:latin typeface="Franklin Gothic Demi Cond" panose="020B0706030402020204" pitchFamily="34" charset="0"/>
              </a:rPr>
              <a:t>Dinner for patients</a:t>
            </a:r>
            <a:endParaRPr lang="en-US" altLang="it-IT" sz="1600" dirty="0">
              <a:solidFill>
                <a:srgbClr val="000048"/>
              </a:solidFill>
              <a:latin typeface="Franklin Gothic Demi Cond" panose="020B0706030402020204" pitchFamily="34" charset="0"/>
            </a:endParaRPr>
          </a:p>
        </p:txBody>
      </p:sp>
      <p:sp>
        <p:nvSpPr>
          <p:cNvPr id="23" name="Parentesi graffa aperta 6"/>
          <p:cNvSpPr>
            <a:spLocks/>
          </p:cNvSpPr>
          <p:nvPr/>
        </p:nvSpPr>
        <p:spPr bwMode="auto">
          <a:xfrm rot="16200000">
            <a:off x="7060394" y="215517"/>
            <a:ext cx="234277" cy="3024336"/>
          </a:xfrm>
          <a:prstGeom prst="leftBrace">
            <a:avLst>
              <a:gd name="adj1" fmla="val 20276"/>
              <a:gd name="adj2" fmla="val 50000"/>
            </a:avLst>
          </a:prstGeom>
          <a:noFill/>
          <a:ln w="19050" algn="ctr">
            <a:solidFill>
              <a:srgbClr val="000048"/>
            </a:solidFill>
            <a:round/>
            <a:headEnd/>
            <a:tailEnd/>
          </a:ln>
        </p:spPr>
        <p:txBody>
          <a:bodyPr/>
          <a:lstStyle>
            <a:lvl1pPr marL="304800" indent="-3048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gn="ctr">
              <a:spcBef>
                <a:spcPct val="30000"/>
              </a:spcBef>
              <a:buFontTx/>
              <a:buNone/>
            </a:pPr>
            <a:endParaRPr lang="it-IT" altLang="it-IT" sz="1300" b="1"/>
          </a:p>
        </p:txBody>
      </p:sp>
      <p:sp>
        <p:nvSpPr>
          <p:cNvPr id="24" name="Rectangle 23"/>
          <p:cNvSpPr/>
          <p:nvPr/>
        </p:nvSpPr>
        <p:spPr>
          <a:xfrm>
            <a:off x="0" y="5805264"/>
            <a:ext cx="9433048" cy="815608"/>
          </a:xfrm>
          <a:prstGeom prst="rect">
            <a:avLst/>
          </a:prstGeom>
        </p:spPr>
        <p:txBody>
          <a:bodyPr wrap="square">
            <a:spAutoFit/>
          </a:bodyPr>
          <a:lstStyle/>
          <a:p>
            <a:pPr>
              <a:spcAft>
                <a:spcPts val="0"/>
              </a:spcAft>
              <a:defRPr/>
            </a:pPr>
            <a:r>
              <a:rPr lang="en-US" sz="1400" dirty="0">
                <a:solidFill>
                  <a:srgbClr val="000048"/>
                </a:solidFill>
                <a:latin typeface="Franklin Gothic Demi Cond" panose="020B0706030402020204" pitchFamily="34" charset="0"/>
                <a:ea typeface="ＭＳ Ｐゴシック" panose="020B0600070205080204" pitchFamily="34" charset="-128"/>
              </a:rPr>
              <a:t>Literature research </a:t>
            </a:r>
            <a:r>
              <a:rPr lang="en-US" sz="1400" dirty="0">
                <a:solidFill>
                  <a:srgbClr val="00004C"/>
                </a:solidFill>
                <a:latin typeface="Franklin Gothic Demi Cond" panose="020B0706030402020204" pitchFamily="34" charset="0"/>
                <a:ea typeface="ＭＳ Ｐゴシック" panose="020B0600070205080204" pitchFamily="34" charset="-128"/>
              </a:rPr>
              <a:t>about stoves studies and testing energy efficiencies:</a:t>
            </a:r>
          </a:p>
          <a:p>
            <a:pPr marL="342900" indent="-342900">
              <a:spcAft>
                <a:spcPts val="0"/>
              </a:spcAft>
              <a:buFont typeface="+mj-lt"/>
              <a:buAutoNum type="arabicPeriod"/>
              <a:defRPr/>
            </a:pPr>
            <a:r>
              <a:rPr lang="en-US" sz="1100" dirty="0">
                <a:solidFill>
                  <a:srgbClr val="000048"/>
                </a:solidFill>
                <a:latin typeface="Franklin Gothic Demi" panose="020B0703020102020204" pitchFamily="34" charset="0"/>
                <a:ea typeface="ＭＳ Ｐゴシック" panose="020B0600070205080204" pitchFamily="34" charset="-128"/>
              </a:rPr>
              <a:t>Fuel use and emissions performance of fifty cooking stoves in the laboratory and related benchmarks of performance </a:t>
            </a:r>
            <a:r>
              <a:rPr lang="en-US" sz="1000" dirty="0">
                <a:solidFill>
                  <a:srgbClr val="000048"/>
                </a:solidFill>
                <a:latin typeface="Franklin Gothic Demi" panose="020B0703020102020204" pitchFamily="34" charset="0"/>
                <a:ea typeface="ＭＳ Ｐゴシック" panose="020B0600070205080204" pitchFamily="34" charset="-128"/>
              </a:rPr>
              <a:t>[</a:t>
            </a:r>
            <a:r>
              <a:rPr lang="en-US" sz="1000" dirty="0" err="1">
                <a:solidFill>
                  <a:srgbClr val="000048"/>
                </a:solidFill>
                <a:latin typeface="Franklin Gothic Demi" panose="020B0703020102020204" pitchFamily="34" charset="0"/>
                <a:ea typeface="ＭＳ Ｐゴシック" panose="020B0600070205080204" pitchFamily="34" charset="-128"/>
              </a:rPr>
              <a:t>Aprovecho</a:t>
            </a:r>
            <a:r>
              <a:rPr lang="en-US" sz="1000" dirty="0">
                <a:solidFill>
                  <a:srgbClr val="000048"/>
                </a:solidFill>
                <a:latin typeface="Franklin Gothic Demi" panose="020B0703020102020204" pitchFamily="34" charset="0"/>
                <a:ea typeface="ＭＳ Ｐゴシック" panose="020B0600070205080204" pitchFamily="34" charset="-128"/>
              </a:rPr>
              <a:t> Center 2010]</a:t>
            </a:r>
          </a:p>
          <a:p>
            <a:pPr marL="342900" indent="-342900">
              <a:spcAft>
                <a:spcPts val="0"/>
              </a:spcAft>
              <a:buFont typeface="+mj-lt"/>
              <a:buAutoNum type="arabicPeriod"/>
              <a:defRPr/>
            </a:pPr>
            <a:r>
              <a:rPr lang="en-US" sz="1100" dirty="0">
                <a:solidFill>
                  <a:srgbClr val="000048"/>
                </a:solidFill>
                <a:latin typeface="Franklin Gothic Demi" panose="020B0703020102020204" pitchFamily="34" charset="0"/>
                <a:ea typeface="ＭＳ Ｐゴシック" panose="020B0600070205080204" pitchFamily="34" charset="-128"/>
              </a:rPr>
              <a:t>Solid-fuel household cook stoves: Characterization of performance and emissions </a:t>
            </a:r>
            <a:r>
              <a:rPr lang="en-US" sz="1000" dirty="0">
                <a:solidFill>
                  <a:srgbClr val="000048"/>
                </a:solidFill>
                <a:latin typeface="Franklin Gothic Demi" panose="020B0703020102020204" pitchFamily="34" charset="0"/>
                <a:ea typeface="ＭＳ Ｐゴシック" panose="020B0600070205080204" pitchFamily="34" charset="-128"/>
              </a:rPr>
              <a:t>[U.S. Environmental Protection Agency 2008]</a:t>
            </a:r>
          </a:p>
          <a:p>
            <a:pPr marL="342900" indent="-342900">
              <a:spcAft>
                <a:spcPts val="0"/>
              </a:spcAft>
              <a:buFont typeface="+mj-lt"/>
              <a:buAutoNum type="arabicPeriod"/>
              <a:defRPr/>
            </a:pPr>
            <a:r>
              <a:rPr lang="en-US" sz="1100" dirty="0">
                <a:solidFill>
                  <a:srgbClr val="000048"/>
                </a:solidFill>
                <a:latin typeface="Franklin Gothic Demi" panose="020B0703020102020204" pitchFamily="34" charset="0"/>
                <a:ea typeface="ＭＳ Ｐゴシック" panose="020B0600070205080204" pitchFamily="34" charset="-128"/>
              </a:rPr>
              <a:t>Stove Performance Inventory Report </a:t>
            </a:r>
            <a:r>
              <a:rPr lang="en-US" sz="1000" dirty="0">
                <a:solidFill>
                  <a:srgbClr val="000048"/>
                </a:solidFill>
                <a:latin typeface="Franklin Gothic Demi" panose="020B0703020102020204" pitchFamily="34" charset="0"/>
                <a:ea typeface="ＭＳ Ｐゴシック" panose="020B0600070205080204" pitchFamily="34" charset="-128"/>
              </a:rPr>
              <a:t>[Berkeley Air Monitoring Group 2012]</a:t>
            </a:r>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365" y="2564904"/>
            <a:ext cx="3507305" cy="1478984"/>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23879" y="2564904"/>
            <a:ext cx="3507305" cy="1491037"/>
          </a:xfrm>
          <a:prstGeom prst="rect">
            <a:avLst/>
          </a:prstGeom>
        </p:spPr>
      </p:pic>
      <p:graphicFrame>
        <p:nvGraphicFramePr>
          <p:cNvPr id="29" name="Diagram 28"/>
          <p:cNvGraphicFramePr/>
          <p:nvPr>
            <p:extLst>
              <p:ext uri="{D42A27DB-BD31-4B8C-83A1-F6EECF244321}">
                <p14:modId xmlns:p14="http://schemas.microsoft.com/office/powerpoint/2010/main" val="1515634587"/>
              </p:ext>
            </p:extLst>
          </p:nvPr>
        </p:nvGraphicFramePr>
        <p:xfrm>
          <a:off x="137643" y="4216055"/>
          <a:ext cx="2447374" cy="144519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0" name="Pentagon 29"/>
          <p:cNvSpPr/>
          <p:nvPr/>
        </p:nvSpPr>
        <p:spPr bwMode="auto">
          <a:xfrm rot="5400000">
            <a:off x="2397106" y="1195793"/>
            <a:ext cx="319196" cy="2275015"/>
          </a:xfrm>
          <a:prstGeom prst="homePlate">
            <a:avLst>
              <a:gd name="adj" fmla="val 100000"/>
            </a:avLst>
          </a:prstGeom>
          <a:solidFill>
            <a:srgbClr val="000048"/>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aphicFrame>
        <p:nvGraphicFramePr>
          <p:cNvPr id="32" name="Diagram 31"/>
          <p:cNvGraphicFramePr/>
          <p:nvPr>
            <p:extLst>
              <p:ext uri="{D42A27DB-BD31-4B8C-83A1-F6EECF244321}">
                <p14:modId xmlns:p14="http://schemas.microsoft.com/office/powerpoint/2010/main" val="2283970153"/>
              </p:ext>
            </p:extLst>
          </p:nvPr>
        </p:nvGraphicFramePr>
        <p:xfrm>
          <a:off x="2800226" y="4221088"/>
          <a:ext cx="2320619" cy="144519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33" name="Diagram 32"/>
          <p:cNvGraphicFramePr/>
          <p:nvPr>
            <p:extLst>
              <p:ext uri="{D42A27DB-BD31-4B8C-83A1-F6EECF244321}">
                <p14:modId xmlns:p14="http://schemas.microsoft.com/office/powerpoint/2010/main" val="4198168291"/>
              </p:ext>
            </p:extLst>
          </p:nvPr>
        </p:nvGraphicFramePr>
        <p:xfrm>
          <a:off x="6084168" y="4221088"/>
          <a:ext cx="2320619" cy="1445193"/>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cxnSp>
        <p:nvCxnSpPr>
          <p:cNvPr id="34" name="Straight Arrow Connector 33"/>
          <p:cNvCxnSpPr/>
          <p:nvPr/>
        </p:nvCxnSpPr>
        <p:spPr bwMode="auto">
          <a:xfrm flipH="1">
            <a:off x="676574" y="3878114"/>
            <a:ext cx="309582" cy="288032"/>
          </a:xfrm>
          <a:prstGeom prst="straightConnector1">
            <a:avLst/>
          </a:prstGeom>
          <a:noFill/>
          <a:ln w="28575" cap="flat" cmpd="sng" algn="ctr">
            <a:solidFill>
              <a:srgbClr val="000048"/>
            </a:solidFill>
            <a:prstDash val="solid"/>
            <a:round/>
            <a:headEnd type="none" w="med" len="med"/>
            <a:tailEnd type="triangle"/>
          </a:ln>
          <a:effectLst/>
        </p:spPr>
      </p:cxnSp>
      <p:cxnSp>
        <p:nvCxnSpPr>
          <p:cNvPr id="36" name="Straight Arrow Connector 35"/>
          <p:cNvCxnSpPr/>
          <p:nvPr/>
        </p:nvCxnSpPr>
        <p:spPr bwMode="auto">
          <a:xfrm>
            <a:off x="4211960" y="3861048"/>
            <a:ext cx="301676" cy="288032"/>
          </a:xfrm>
          <a:prstGeom prst="straightConnector1">
            <a:avLst/>
          </a:prstGeom>
          <a:noFill/>
          <a:ln w="28575" cap="flat" cmpd="sng" algn="ctr">
            <a:solidFill>
              <a:srgbClr val="000048"/>
            </a:solidFill>
            <a:prstDash val="solid"/>
            <a:round/>
            <a:headEnd type="none" w="med" len="med"/>
            <a:tailEnd type="triangle"/>
          </a:ln>
          <a:effectLst/>
        </p:spPr>
      </p:cxnSp>
      <p:sp>
        <p:nvSpPr>
          <p:cNvPr id="27" name="Pentagon 26"/>
          <p:cNvSpPr/>
          <p:nvPr/>
        </p:nvSpPr>
        <p:spPr bwMode="auto">
          <a:xfrm rot="5400000">
            <a:off x="7019310" y="1195790"/>
            <a:ext cx="319196" cy="2275015"/>
          </a:xfrm>
          <a:prstGeom prst="homePlate">
            <a:avLst>
              <a:gd name="adj" fmla="val 100000"/>
            </a:avLst>
          </a:prstGeom>
          <a:solidFill>
            <a:srgbClr val="000048"/>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3" name="Straight Arrow Connector 2"/>
          <p:cNvCxnSpPr/>
          <p:nvPr/>
        </p:nvCxnSpPr>
        <p:spPr bwMode="auto">
          <a:xfrm>
            <a:off x="7095392" y="3950122"/>
            <a:ext cx="0" cy="414982"/>
          </a:xfrm>
          <a:prstGeom prst="straightConnector1">
            <a:avLst/>
          </a:prstGeom>
          <a:noFill/>
          <a:ln w="28575" cap="flat" cmpd="sng" algn="ctr">
            <a:solidFill>
              <a:srgbClr val="000048"/>
            </a:solidFill>
            <a:prstDash val="solid"/>
            <a:round/>
            <a:headEnd type="none" w="med" len="med"/>
            <a:tailEnd type="triangle"/>
          </a:ln>
          <a:effectLst/>
        </p:spPr>
      </p:cxnSp>
    </p:spTree>
    <p:extLst>
      <p:ext uri="{BB962C8B-B14F-4D97-AF65-F5344CB8AC3E}">
        <p14:creationId xmlns:p14="http://schemas.microsoft.com/office/powerpoint/2010/main" val="280519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Graphic spid="29" grpId="0">
        <p:bldAsOne/>
      </p:bldGraphic>
      <p:bldP spid="30" grpId="0" animBg="1"/>
      <p:bldGraphic spid="32" grpId="0">
        <p:bldAsOne/>
      </p:bldGraphic>
      <p:bldGraphic spid="33" grpId="0">
        <p:bldAsOne/>
      </p:bldGraphic>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602827"/>
            <a:ext cx="6876256" cy="2004421"/>
          </a:xfrm>
          <a:prstGeom prst="rect">
            <a:avLst/>
          </a:prstGeom>
        </p:spPr>
      </p:pic>
      <p:sp>
        <p:nvSpPr>
          <p:cNvPr id="5" name="Rectangle 4"/>
          <p:cNvSpPr/>
          <p:nvPr/>
        </p:nvSpPr>
        <p:spPr>
          <a:xfrm>
            <a:off x="353417" y="1441628"/>
            <a:ext cx="5400675" cy="1328569"/>
          </a:xfrm>
          <a:prstGeom prst="rect">
            <a:avLst/>
          </a:prstGeom>
        </p:spPr>
        <p:txBody>
          <a:bodyPr>
            <a:spAutoFit/>
          </a:bodyPr>
          <a:lstStyle/>
          <a:p>
            <a:pPr>
              <a:spcAft>
                <a:spcPts val="2400"/>
              </a:spcAft>
              <a:defRPr/>
            </a:pPr>
            <a:r>
              <a:rPr lang="en-US" sz="1800" dirty="0">
                <a:solidFill>
                  <a:srgbClr val="00004C"/>
                </a:solidFill>
                <a:latin typeface="Franklin Gothic Demi Cond" panose="020B0706030402020204" pitchFamily="34" charset="0"/>
                <a:ea typeface="ＭＳ Ｐゴシック" panose="020B0600070205080204" pitchFamily="34" charset="-128"/>
              </a:rPr>
              <a:t>Need for a realistic value for the </a:t>
            </a:r>
            <a:r>
              <a:rPr lang="en-US" sz="1800" dirty="0" smtClean="0">
                <a:solidFill>
                  <a:srgbClr val="000048"/>
                </a:solidFill>
                <a:latin typeface="Franklin Gothic Demi Cond" panose="020B0706030402020204" pitchFamily="34" charset="0"/>
                <a:ea typeface="ＭＳ Ｐゴシック" panose="020B0600070205080204" pitchFamily="34" charset="-128"/>
              </a:rPr>
              <a:t>LHV</a:t>
            </a:r>
            <a:endParaRPr lang="it-IT" dirty="0">
              <a:solidFill>
                <a:srgbClr val="00004C"/>
              </a:solidFill>
              <a:latin typeface="Franklin Gothic Demi Cond" panose="020B0706030402020204" pitchFamily="34" charset="0"/>
              <a:ea typeface="ＭＳ Ｐゴシック" panose="020B0600070205080204" pitchFamily="34" charset="-128"/>
            </a:endParaRPr>
          </a:p>
          <a:p>
            <a:pPr>
              <a:spcBef>
                <a:spcPts val="1000"/>
              </a:spcBef>
              <a:spcAft>
                <a:spcPts val="0"/>
              </a:spcAft>
              <a:defRPr/>
            </a:pPr>
            <a:r>
              <a:rPr lang="en-US" dirty="0">
                <a:solidFill>
                  <a:srgbClr val="00004C"/>
                </a:solidFill>
                <a:latin typeface="Franklin Gothic Demi Cond" panose="020B0706030402020204" pitchFamily="34" charset="0"/>
                <a:ea typeface="ＭＳ Ｐゴシック" panose="020B0600070205080204" pitchFamily="34" charset="-128"/>
              </a:rPr>
              <a:t>wood diffused in Burundi and used at Mutoyi: </a:t>
            </a:r>
            <a:r>
              <a:rPr lang="en-US" i="1" dirty="0" smtClean="0">
                <a:solidFill>
                  <a:srgbClr val="00004C"/>
                </a:solidFill>
                <a:latin typeface="Franklin Gothic Demi Cond" panose="020B0706030402020204" pitchFamily="34" charset="0"/>
                <a:ea typeface="ＭＳ Ｐゴシック" panose="020B0600070205080204" pitchFamily="34" charset="-128"/>
              </a:rPr>
              <a:t>Eucalyptus</a:t>
            </a:r>
            <a:endParaRPr lang="en-US" sz="1800" dirty="0">
              <a:solidFill>
                <a:srgbClr val="000048"/>
              </a:solidFill>
              <a:latin typeface="Franklin Gothic Demi Cond" panose="020B0706030402020204" pitchFamily="34" charset="0"/>
              <a:ea typeface="ＭＳ Ｐゴシック" panose="020B0600070205080204" pitchFamily="34" charset="-128"/>
            </a:endParaRPr>
          </a:p>
          <a:p>
            <a:pPr marL="285750" indent="-285750">
              <a:spcBef>
                <a:spcPts val="0"/>
              </a:spcBef>
              <a:spcAft>
                <a:spcPts val="1800"/>
              </a:spcAft>
              <a:buFont typeface="Arial" panose="020B0604020202020204" pitchFamily="34" charset="0"/>
              <a:buChar char="•"/>
              <a:defRPr/>
            </a:pPr>
            <a:endParaRPr lang="it-IT" sz="1800" dirty="0">
              <a:solidFill>
                <a:srgbClr val="000048"/>
              </a:solidFill>
              <a:latin typeface="Franklin Gothic Demi Cond" panose="020B0706030402020204" pitchFamily="34" charset="0"/>
              <a:ea typeface="ＭＳ Ｐゴシック" panose="020B0600070205080204" pitchFamily="34" charset="-128"/>
            </a:endParaRPr>
          </a:p>
        </p:txBody>
      </p:sp>
      <p:sp>
        <p:nvSpPr>
          <p:cNvPr id="31748" name="Rectangle 5"/>
          <p:cNvSpPr>
            <a:spLocks noChangeArrowheads="1"/>
          </p:cNvSpPr>
          <p:nvPr/>
        </p:nvSpPr>
        <p:spPr bwMode="auto">
          <a:xfrm>
            <a:off x="672299" y="296496"/>
            <a:ext cx="6840538"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88900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defTabSz="8890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defTabSz="8890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defTabSz="889000">
              <a:spcBef>
                <a:spcPct val="20000"/>
              </a:spcBef>
              <a:buChar char="»"/>
              <a:defRPr sz="2000">
                <a:solidFill>
                  <a:schemeClr val="tx1"/>
                </a:solidFill>
                <a:latin typeface="Minion Web"/>
                <a:ea typeface="MS PGothic" panose="020B0600070205080204" pitchFamily="34" charset="-128"/>
              </a:defRPr>
            </a:lvl5pPr>
            <a:lvl6pPr marL="25146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nSpc>
                <a:spcPct val="90000"/>
              </a:lnSpc>
              <a:spcBef>
                <a:spcPct val="0"/>
              </a:spcBef>
              <a:buFontTx/>
              <a:buNone/>
            </a:pPr>
            <a:r>
              <a:rPr lang="en-US" altLang="it-IT" sz="1900" b="1" dirty="0">
                <a:solidFill>
                  <a:srgbClr val="000048"/>
                </a:solidFill>
                <a:latin typeface="Franklin Gothic Medium" panose="020B0603020102020204" pitchFamily="34" charset="0"/>
              </a:rPr>
              <a:t>2. Determination of the appropriate technological </a:t>
            </a:r>
            <a:r>
              <a:rPr lang="en-US" altLang="it-IT" sz="1900" b="1" dirty="0" smtClean="0">
                <a:solidFill>
                  <a:srgbClr val="000048"/>
                </a:solidFill>
                <a:latin typeface="Franklin Gothic Medium" panose="020B0603020102020204" pitchFamily="34" charset="0"/>
              </a:rPr>
              <a:t>set-up</a:t>
            </a:r>
            <a:endParaRPr lang="en-US" altLang="it-IT" sz="1900" b="1" dirty="0">
              <a:solidFill>
                <a:srgbClr val="000048"/>
              </a:solidFill>
              <a:latin typeface="Franklin Gothic Medium" panose="020B0603020102020204" pitchFamily="34" charset="0"/>
            </a:endParaRPr>
          </a:p>
        </p:txBody>
      </p:sp>
      <p:sp>
        <p:nvSpPr>
          <p:cNvPr id="7" name="Freccia in giù 18"/>
          <p:cNvSpPr/>
          <p:nvPr/>
        </p:nvSpPr>
        <p:spPr bwMode="auto">
          <a:xfrm>
            <a:off x="1664217" y="1772816"/>
            <a:ext cx="689192" cy="429474"/>
          </a:xfrm>
          <a:prstGeom prst="downArrow">
            <a:avLst/>
          </a:prstGeom>
          <a:solidFill>
            <a:schemeClr val="bg1">
              <a:lumMod val="75000"/>
            </a:schemeClr>
          </a:solidFill>
          <a:ln w="12700">
            <a:solidFill>
              <a:srgbClr val="000048"/>
            </a:solidFill>
          </a:ln>
          <a:effectLst/>
          <a:extLst/>
        </p:spPr>
        <p:txBody>
          <a:bodyPr lIns="0" tIns="0" rIns="0" bIns="0"/>
          <a:lstStyle/>
          <a:p>
            <a:pPr>
              <a:defRPr/>
            </a:pPr>
            <a:endParaRPr lang="it-IT" dirty="0">
              <a:latin typeface="Arial" charset="0"/>
              <a:ea typeface="ＭＳ Ｐゴシック" panose="020B0600070205080204" pitchFamily="34" charset="-128"/>
            </a:endParaRPr>
          </a:p>
        </p:txBody>
      </p:sp>
      <p:sp>
        <p:nvSpPr>
          <p:cNvPr id="31750" name="TextBox 1"/>
          <p:cNvSpPr txBox="1">
            <a:spLocks noChangeArrowheads="1"/>
          </p:cNvSpPr>
          <p:nvPr/>
        </p:nvSpPr>
        <p:spPr bwMode="auto">
          <a:xfrm>
            <a:off x="1403350" y="5876925"/>
            <a:ext cx="185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endParaRPr lang="en-US" altLang="it-IT" sz="1600"/>
          </a:p>
        </p:txBody>
      </p:sp>
      <p:sp>
        <p:nvSpPr>
          <p:cNvPr id="31751" name="TextBox 2"/>
          <p:cNvSpPr txBox="1">
            <a:spLocks noChangeArrowheads="1"/>
          </p:cNvSpPr>
          <p:nvPr/>
        </p:nvSpPr>
        <p:spPr bwMode="auto">
          <a:xfrm>
            <a:off x="2353409" y="6042507"/>
            <a:ext cx="88931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spcAft>
                <a:spcPts val="300"/>
              </a:spcAft>
              <a:buFontTx/>
              <a:buNone/>
            </a:pPr>
            <a:r>
              <a:rPr lang="en-US" altLang="it-IT" sz="1200" baseline="30000" dirty="0" smtClean="0">
                <a:solidFill>
                  <a:srgbClr val="000048"/>
                </a:solidFill>
                <a:latin typeface="Franklin Gothic Demi Cond" panose="020B0706030402020204" pitchFamily="34" charset="0"/>
              </a:rPr>
              <a:t>†</a:t>
            </a:r>
            <a:r>
              <a:rPr lang="en-US" altLang="it-IT" sz="1200" dirty="0" smtClean="0">
                <a:solidFill>
                  <a:srgbClr val="000048"/>
                </a:solidFill>
                <a:latin typeface="Franklin Gothic Demi Cond" panose="020B0706030402020204" pitchFamily="34" charset="0"/>
              </a:rPr>
              <a:t>sources: BM </a:t>
            </a:r>
            <a:r>
              <a:rPr lang="en-US" altLang="it-IT" sz="1200" dirty="0">
                <a:solidFill>
                  <a:srgbClr val="000048"/>
                </a:solidFill>
                <a:latin typeface="Franklin Gothic Demi Cond" panose="020B0706030402020204" pitchFamily="34" charset="0"/>
              </a:rPr>
              <a:t>Jenkins, LL Baxter, TR Miles Jr</a:t>
            </a:r>
            <a:r>
              <a:rPr lang="en-US" altLang="it-IT" sz="1200" i="1" dirty="0">
                <a:solidFill>
                  <a:srgbClr val="000048"/>
                </a:solidFill>
                <a:latin typeface="Franklin Gothic Demi Cond" panose="020B0706030402020204" pitchFamily="34" charset="0"/>
              </a:rPr>
              <a:t> et al.</a:t>
            </a:r>
            <a:r>
              <a:rPr lang="en-US" altLang="it-IT" sz="1200" dirty="0">
                <a:solidFill>
                  <a:srgbClr val="000048"/>
                </a:solidFill>
                <a:latin typeface="Franklin Gothic Demi Cond" panose="020B0706030402020204" pitchFamily="34" charset="0"/>
              </a:rPr>
              <a:t>, “Combustion properties of biomass,” </a:t>
            </a:r>
            <a:r>
              <a:rPr lang="en-US" altLang="it-IT" sz="1200" i="1" dirty="0">
                <a:solidFill>
                  <a:srgbClr val="000048"/>
                </a:solidFill>
                <a:latin typeface="Franklin Gothic Demi Cond" panose="020B0706030402020204" pitchFamily="34" charset="0"/>
              </a:rPr>
              <a:t>Fuel processing technology</a:t>
            </a:r>
          </a:p>
          <a:p>
            <a:pPr>
              <a:spcBef>
                <a:spcPct val="0"/>
              </a:spcBef>
              <a:spcAft>
                <a:spcPts val="300"/>
              </a:spcAft>
              <a:buFontTx/>
              <a:buNone/>
            </a:pPr>
            <a:r>
              <a:rPr lang="en-US" altLang="it-IT" sz="1200" dirty="0">
                <a:solidFill>
                  <a:srgbClr val="000048"/>
                </a:solidFill>
                <a:latin typeface="Franklin Gothic Demi Cond" panose="020B0706030402020204" pitchFamily="34" charset="0"/>
              </a:rPr>
              <a:t>  </a:t>
            </a:r>
            <a:r>
              <a:rPr lang="en-US" altLang="it-IT" sz="1200" dirty="0" smtClean="0">
                <a:solidFill>
                  <a:srgbClr val="000048"/>
                </a:solidFill>
                <a:latin typeface="Franklin Gothic Demi Cond" panose="020B0706030402020204" pitchFamily="34" charset="0"/>
              </a:rPr>
              <a:t>            Phyllis </a:t>
            </a:r>
            <a:r>
              <a:rPr lang="en-US" altLang="it-IT" sz="1200" dirty="0">
                <a:solidFill>
                  <a:srgbClr val="000048"/>
                </a:solidFill>
                <a:latin typeface="Franklin Gothic Demi Cond" panose="020B0706030402020204" pitchFamily="34" charset="0"/>
              </a:rPr>
              <a:t>database (Energy Research Centre of the Netherlands). https://</a:t>
            </a:r>
            <a:r>
              <a:rPr lang="en-US" altLang="it-IT" sz="1200" u="sng" dirty="0">
                <a:solidFill>
                  <a:srgbClr val="000048"/>
                </a:solidFill>
                <a:latin typeface="Franklin Gothic Demi Cond" panose="020B0706030402020204" pitchFamily="34" charset="0"/>
              </a:rPr>
              <a:t>www.ecn.nl/phyllis2/</a:t>
            </a:r>
            <a:endParaRPr lang="it-IT" altLang="it-IT" sz="1200" dirty="0">
              <a:solidFill>
                <a:srgbClr val="000048"/>
              </a:solidFill>
              <a:latin typeface="Franklin Gothic Demi Cond" panose="020B0706030402020204" pitchFamily="34" charset="0"/>
            </a:endParaRPr>
          </a:p>
        </p:txBody>
      </p:sp>
      <p:graphicFrame>
        <p:nvGraphicFramePr>
          <p:cNvPr id="10" name="Diagramma 14"/>
          <p:cNvGraphicFramePr/>
          <p:nvPr/>
        </p:nvGraphicFramePr>
        <p:xfrm>
          <a:off x="6948264" y="476672"/>
          <a:ext cx="2088232" cy="24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2" name="Rectangle 1"/>
              <p:cNvSpPr/>
              <p:nvPr/>
            </p:nvSpPr>
            <p:spPr>
              <a:xfrm>
                <a:off x="353417" y="5462393"/>
                <a:ext cx="7386935" cy="701923"/>
              </a:xfrm>
              <a:prstGeom prst="rect">
                <a:avLst/>
              </a:prstGeom>
            </p:spPr>
            <p:txBody>
              <a:bodyPr wrap="square">
                <a:spAutoFit/>
              </a:bodyPr>
              <a:lstStyle/>
              <a:p>
                <a:pPr>
                  <a:spcBef>
                    <a:spcPts val="0"/>
                  </a:spcBef>
                  <a:spcAft>
                    <a:spcPts val="1800"/>
                  </a:spcAft>
                </a:pPr>
                <a14:m>
                  <m:oMathPara xmlns:m="http://schemas.openxmlformats.org/officeDocument/2006/math">
                    <m:oMathParaPr>
                      <m:jc m:val="centerGroup"/>
                    </m:oMathParaPr>
                    <m:oMath xmlns:m="http://schemas.openxmlformats.org/officeDocument/2006/math">
                      <m:r>
                        <a:rPr lang="it-IT" sz="2000" b="0" i="1" smtClean="0">
                          <a:solidFill>
                            <a:srgbClr val="000048"/>
                          </a:solidFill>
                          <a:latin typeface="Cambria Math"/>
                        </a:rPr>
                        <m:t>𝐿</m:t>
                      </m:r>
                      <m:r>
                        <a:rPr lang="en-US" sz="2000" b="0" i="1" smtClean="0">
                          <a:solidFill>
                            <a:srgbClr val="000048"/>
                          </a:solidFill>
                          <a:latin typeface="Cambria Math"/>
                        </a:rPr>
                        <m:t>𝐻𝑉</m:t>
                      </m:r>
                      <m:r>
                        <a:rPr lang="en-US" sz="2000" b="0" i="1" smtClean="0">
                          <a:solidFill>
                            <a:srgbClr val="000048"/>
                          </a:solidFill>
                          <a:latin typeface="Cambria Math"/>
                        </a:rPr>
                        <m:t>=</m:t>
                      </m:r>
                      <m:sSub>
                        <m:sSubPr>
                          <m:ctrlPr>
                            <a:rPr lang="it-IT" sz="2000" i="1">
                              <a:solidFill>
                                <a:srgbClr val="000048"/>
                              </a:solidFill>
                              <a:latin typeface="Cambria Math" panose="02040503050406030204" pitchFamily="18" charset="0"/>
                            </a:rPr>
                          </m:ctrlPr>
                        </m:sSubPr>
                        <m:e>
                          <m:r>
                            <a:rPr lang="en-US" sz="2000" b="0" i="1">
                              <a:solidFill>
                                <a:srgbClr val="000048"/>
                              </a:solidFill>
                              <a:latin typeface="Cambria Math"/>
                            </a:rPr>
                            <m:t>𝐿𝐻𝑉</m:t>
                          </m:r>
                        </m:e>
                        <m:sub>
                          <m:r>
                            <a:rPr lang="en-US" sz="2000" b="0" i="1">
                              <a:solidFill>
                                <a:srgbClr val="000048"/>
                              </a:solidFill>
                              <a:latin typeface="Cambria Math"/>
                            </a:rPr>
                            <m:t>𝑑𝑟𝑦</m:t>
                          </m:r>
                        </m:sub>
                      </m:sSub>
                      <m:d>
                        <m:dPr>
                          <m:ctrlPr>
                            <a:rPr lang="it-IT" sz="2000" i="1">
                              <a:solidFill>
                                <a:srgbClr val="000048"/>
                              </a:solidFill>
                              <a:latin typeface="Cambria Math" panose="02040503050406030204" pitchFamily="18" charset="0"/>
                            </a:rPr>
                          </m:ctrlPr>
                        </m:dPr>
                        <m:e>
                          <m:r>
                            <a:rPr lang="en-US" sz="2000" b="0" i="1">
                              <a:solidFill>
                                <a:srgbClr val="000048"/>
                              </a:solidFill>
                              <a:latin typeface="Cambria Math"/>
                            </a:rPr>
                            <m:t>1−</m:t>
                          </m:r>
                          <m:sSub>
                            <m:sSubPr>
                              <m:ctrlPr>
                                <a:rPr lang="it-IT" sz="2000" i="1" smtClean="0">
                                  <a:solidFill>
                                    <a:srgbClr val="000048"/>
                                  </a:solidFill>
                                  <a:latin typeface="Cambria Math" panose="02040503050406030204" pitchFamily="18" charset="0"/>
                                </a:rPr>
                              </m:ctrlPr>
                            </m:sSubPr>
                            <m:e>
                              <m:r>
                                <a:rPr lang="it-IT" sz="2000" b="0" i="1" smtClean="0">
                                  <a:solidFill>
                                    <a:srgbClr val="000048"/>
                                  </a:solidFill>
                                  <a:latin typeface="Cambria Math" panose="02040503050406030204" pitchFamily="18" charset="0"/>
                                </a:rPr>
                                <m:t>𝑥</m:t>
                              </m:r>
                            </m:e>
                            <m:sub>
                              <m:sSub>
                                <m:sSubPr>
                                  <m:ctrlPr>
                                    <a:rPr lang="it-IT" sz="2000" i="1" smtClean="0">
                                      <a:solidFill>
                                        <a:srgbClr val="000048"/>
                                      </a:solidFill>
                                      <a:latin typeface="Cambria Math" panose="02040503050406030204" pitchFamily="18" charset="0"/>
                                    </a:rPr>
                                  </m:ctrlPr>
                                </m:sSubPr>
                                <m:e>
                                  <m:r>
                                    <a:rPr lang="it-IT" sz="2000" b="0" i="1" smtClean="0">
                                      <a:solidFill>
                                        <a:srgbClr val="000048"/>
                                      </a:solidFill>
                                      <a:latin typeface="Cambria Math" panose="02040503050406030204" pitchFamily="18" charset="0"/>
                                    </a:rPr>
                                    <m:t>𝐻</m:t>
                                  </m:r>
                                </m:e>
                                <m:sub>
                                  <m:r>
                                    <a:rPr lang="it-IT" sz="2000" b="0" i="1" smtClean="0">
                                      <a:solidFill>
                                        <a:srgbClr val="000048"/>
                                      </a:solidFill>
                                      <a:latin typeface="Cambria Math" panose="02040503050406030204" pitchFamily="18" charset="0"/>
                                    </a:rPr>
                                    <m:t>2</m:t>
                                  </m:r>
                                </m:sub>
                              </m:sSub>
                              <m:r>
                                <a:rPr lang="it-IT" sz="2000" b="0" i="1" smtClean="0">
                                  <a:solidFill>
                                    <a:srgbClr val="000048"/>
                                  </a:solidFill>
                                  <a:latin typeface="Cambria Math" panose="02040503050406030204" pitchFamily="18" charset="0"/>
                                </a:rPr>
                                <m:t>𝑂</m:t>
                              </m:r>
                            </m:sub>
                          </m:sSub>
                          <m:r>
                            <a:rPr lang="it-IT" sz="2000" b="0" i="1" smtClean="0">
                              <a:solidFill>
                                <a:srgbClr val="000048"/>
                              </a:solidFill>
                              <a:latin typeface="Cambria Math" panose="02040503050406030204" pitchFamily="18" charset="0"/>
                            </a:rPr>
                            <m:t>−</m:t>
                          </m:r>
                          <m:sSubSup>
                            <m:sSubSupPr>
                              <m:ctrlPr>
                                <a:rPr lang="it-IT" sz="2000" b="0" i="1" smtClean="0">
                                  <a:solidFill>
                                    <a:srgbClr val="000048"/>
                                  </a:solidFill>
                                  <a:latin typeface="Cambria Math" panose="02040503050406030204" pitchFamily="18" charset="0"/>
                                </a:rPr>
                              </m:ctrlPr>
                            </m:sSubSupPr>
                            <m:e>
                              <m:r>
                                <a:rPr lang="it-IT" sz="2000" b="0" i="1" smtClean="0">
                                  <a:solidFill>
                                    <a:srgbClr val="000048"/>
                                  </a:solidFill>
                                  <a:latin typeface="Cambria Math" panose="02040503050406030204" pitchFamily="18" charset="0"/>
                                </a:rPr>
                                <m:t>𝑥</m:t>
                              </m:r>
                            </m:e>
                            <m:sub>
                              <m:r>
                                <a:rPr lang="it-IT" sz="2000" b="0" i="1" smtClean="0">
                                  <a:solidFill>
                                    <a:srgbClr val="000048"/>
                                  </a:solidFill>
                                  <a:latin typeface="Cambria Math" panose="02040503050406030204" pitchFamily="18" charset="0"/>
                                </a:rPr>
                                <m:t>𝐴𝑆𝐻</m:t>
                              </m:r>
                            </m:sub>
                            <m:sup>
                              <m:r>
                                <a:rPr lang="it-IT" sz="2000" b="0" i="1" smtClean="0">
                                  <a:solidFill>
                                    <a:srgbClr val="000048"/>
                                  </a:solidFill>
                                  <a:latin typeface="Cambria Math" panose="02040503050406030204" pitchFamily="18" charset="0"/>
                                </a:rPr>
                                <m:t>†</m:t>
                              </m:r>
                            </m:sup>
                          </m:sSubSup>
                        </m:e>
                      </m:d>
                      <m:r>
                        <a:rPr lang="en-US" sz="2000" b="0" i="1">
                          <a:solidFill>
                            <a:srgbClr val="000048"/>
                          </a:solidFill>
                          <a:latin typeface="Cambria Math"/>
                        </a:rPr>
                        <m:t>−</m:t>
                      </m:r>
                      <m:sSub>
                        <m:sSubPr>
                          <m:ctrlPr>
                            <a:rPr lang="it-IT" sz="2000" b="0" i="1" smtClean="0">
                              <a:solidFill>
                                <a:srgbClr val="000048"/>
                              </a:solidFill>
                              <a:latin typeface="Cambria Math" panose="02040503050406030204" pitchFamily="18" charset="0"/>
                            </a:rPr>
                          </m:ctrlPr>
                        </m:sSubPr>
                        <m:e>
                          <m:r>
                            <a:rPr lang="en-US" sz="2000" b="0" i="1">
                              <a:solidFill>
                                <a:srgbClr val="000048"/>
                              </a:solidFill>
                              <a:latin typeface="Cambria Math"/>
                            </a:rPr>
                            <m:t>𝑥</m:t>
                          </m:r>
                        </m:e>
                        <m:sub>
                          <m:sSub>
                            <m:sSubPr>
                              <m:ctrlPr>
                                <a:rPr lang="it-IT" sz="2000" b="0" i="1" smtClean="0">
                                  <a:solidFill>
                                    <a:srgbClr val="000048"/>
                                  </a:solidFill>
                                  <a:latin typeface="Cambria Math" panose="02040503050406030204" pitchFamily="18" charset="0"/>
                                </a:rPr>
                              </m:ctrlPr>
                            </m:sSubPr>
                            <m:e>
                              <m:r>
                                <a:rPr lang="it-IT" sz="2000" b="0" i="1" smtClean="0">
                                  <a:solidFill>
                                    <a:srgbClr val="000048"/>
                                  </a:solidFill>
                                  <a:latin typeface="Cambria Math" panose="02040503050406030204" pitchFamily="18" charset="0"/>
                                </a:rPr>
                                <m:t>𝐻</m:t>
                              </m:r>
                            </m:e>
                            <m:sub>
                              <m:r>
                                <a:rPr lang="it-IT" sz="2000" b="0" i="1" smtClean="0">
                                  <a:solidFill>
                                    <a:srgbClr val="000048"/>
                                  </a:solidFill>
                                  <a:latin typeface="Cambria Math" panose="02040503050406030204" pitchFamily="18" charset="0"/>
                                </a:rPr>
                                <m:t>2</m:t>
                              </m:r>
                            </m:sub>
                          </m:sSub>
                          <m:r>
                            <a:rPr lang="it-IT" sz="2000" b="0" i="1" smtClean="0">
                              <a:solidFill>
                                <a:srgbClr val="000048"/>
                              </a:solidFill>
                              <a:latin typeface="Cambria Math" panose="02040503050406030204" pitchFamily="18" charset="0"/>
                            </a:rPr>
                            <m:t>𝑂</m:t>
                          </m:r>
                        </m:sub>
                      </m:sSub>
                      <m:sSub>
                        <m:sSubPr>
                          <m:ctrlPr>
                            <a:rPr lang="it-IT" sz="2000" i="1">
                              <a:solidFill>
                                <a:srgbClr val="000048"/>
                              </a:solidFill>
                              <a:latin typeface="Cambria Math" panose="02040503050406030204" pitchFamily="18" charset="0"/>
                            </a:rPr>
                          </m:ctrlPr>
                        </m:sSubPr>
                        <m:e>
                          <m:r>
                            <a:rPr lang="en-US" sz="2000" b="0" i="1">
                              <a:solidFill>
                                <a:srgbClr val="000048"/>
                              </a:solidFill>
                              <a:latin typeface="Cambria Math"/>
                            </a:rPr>
                            <m:t>𝛥</m:t>
                          </m:r>
                          <m:r>
                            <a:rPr lang="en-US" sz="2000" b="0" i="1">
                              <a:solidFill>
                                <a:srgbClr val="000048"/>
                              </a:solidFill>
                              <a:latin typeface="Cambria Math"/>
                            </a:rPr>
                            <m:t>𝐻</m:t>
                          </m:r>
                        </m:e>
                        <m:sub>
                          <m:r>
                            <a:rPr lang="en-US" sz="2000" b="0" i="1">
                              <a:solidFill>
                                <a:srgbClr val="000048"/>
                              </a:solidFill>
                              <a:latin typeface="Cambria Math"/>
                            </a:rPr>
                            <m:t>𝑒𝑣𝑎</m:t>
                          </m:r>
                        </m:sub>
                      </m:sSub>
                      <m:r>
                        <a:rPr lang="it-IT" sz="2000" b="0" i="1" smtClean="0">
                          <a:solidFill>
                            <a:srgbClr val="000048"/>
                          </a:solidFill>
                          <a:latin typeface="Cambria Math"/>
                        </a:rPr>
                        <m:t>=</m:t>
                      </m:r>
                      <m:r>
                        <a:rPr lang="it-IT" sz="2000" b="1" i="1" smtClean="0">
                          <a:solidFill>
                            <a:srgbClr val="000048"/>
                          </a:solidFill>
                          <a:latin typeface="Cambria Math" panose="02040503050406030204" pitchFamily="18" charset="0"/>
                        </a:rPr>
                        <m:t>𝟏𝟓</m:t>
                      </m:r>
                      <m:r>
                        <a:rPr lang="it-IT" sz="2000" b="1" i="1" smtClean="0">
                          <a:solidFill>
                            <a:srgbClr val="000048"/>
                          </a:solidFill>
                          <a:latin typeface="Cambria Math" panose="02040503050406030204" pitchFamily="18" charset="0"/>
                        </a:rPr>
                        <m:t>−</m:t>
                      </m:r>
                      <m:r>
                        <a:rPr lang="it-IT" sz="2000" b="1" i="1" smtClean="0">
                          <a:solidFill>
                            <a:srgbClr val="000048"/>
                          </a:solidFill>
                          <a:latin typeface="Cambria Math" panose="02040503050406030204" pitchFamily="18" charset="0"/>
                        </a:rPr>
                        <m:t>𝟏𝟔</m:t>
                      </m:r>
                      <m:r>
                        <a:rPr lang="it-IT" sz="2000" b="1" i="1" smtClean="0">
                          <a:solidFill>
                            <a:srgbClr val="000048"/>
                          </a:solidFill>
                          <a:latin typeface="Cambria Math" panose="02040503050406030204" pitchFamily="18" charset="0"/>
                        </a:rPr>
                        <m:t> </m:t>
                      </m:r>
                      <m:r>
                        <a:rPr lang="it-IT" sz="2000" b="1" i="1" smtClean="0">
                          <a:solidFill>
                            <a:srgbClr val="000048"/>
                          </a:solidFill>
                          <a:latin typeface="Cambria Math"/>
                        </a:rPr>
                        <m:t>𝑴𝑱</m:t>
                      </m:r>
                      <m:r>
                        <a:rPr lang="it-IT" sz="2000" b="1" i="1" smtClean="0">
                          <a:solidFill>
                            <a:srgbClr val="000048"/>
                          </a:solidFill>
                          <a:latin typeface="Cambria Math"/>
                        </a:rPr>
                        <m:t>/</m:t>
                      </m:r>
                      <m:r>
                        <a:rPr lang="it-IT" sz="2000" b="1" i="1" smtClean="0">
                          <a:solidFill>
                            <a:srgbClr val="000048"/>
                          </a:solidFill>
                          <a:latin typeface="Cambria Math"/>
                        </a:rPr>
                        <m:t>𝒌𝒈</m:t>
                      </m:r>
                    </m:oMath>
                  </m:oMathPara>
                </a14:m>
                <a:endParaRPr lang="it-IT" sz="2000" b="1" dirty="0" smtClean="0">
                  <a:solidFill>
                    <a:srgbClr val="000048"/>
                  </a:solidFill>
                  <a:latin typeface="Calibri"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53417" y="5462393"/>
                <a:ext cx="7386935" cy="701923"/>
              </a:xfrm>
              <a:prstGeom prst="rect">
                <a:avLst/>
              </a:prstGeom>
              <a:blipFill rotWithShape="0">
                <a:blip r:embed="rId9"/>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0"/>
          </p:nvPr>
        </p:nvSpPr>
        <p:spPr/>
        <p:txBody>
          <a:bodyPr/>
          <a:lstStyle/>
          <a:p>
            <a:pPr>
              <a:defRPr/>
            </a:pPr>
            <a:fld id="{112EC277-88A5-4F54-B3AA-620CD43ADCE9}" type="slidenum">
              <a:rPr lang="it-IT" altLang="it-IT" smtClean="0"/>
              <a:pPr>
                <a:defRPr/>
              </a:pPr>
              <a:t>13</a:t>
            </a:fld>
            <a:endParaRPr lang="it-IT" altLang="it-IT"/>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24128" y="1112653"/>
            <a:ext cx="2983544" cy="2237658"/>
          </a:xfrm>
          <a:prstGeom prst="rect">
            <a:avLst/>
          </a:prstGeom>
        </p:spPr>
      </p:pic>
      <p:sp>
        <p:nvSpPr>
          <p:cNvPr id="6" name="Rectangle 5"/>
          <p:cNvSpPr/>
          <p:nvPr/>
        </p:nvSpPr>
        <p:spPr>
          <a:xfrm>
            <a:off x="691825" y="2569347"/>
            <a:ext cx="4572000" cy="1184940"/>
          </a:xfrm>
          <a:prstGeom prst="rect">
            <a:avLst/>
          </a:prstGeom>
        </p:spPr>
        <p:txBody>
          <a:bodyPr>
            <a:spAutoFit/>
          </a:bodyPr>
          <a:lstStyle/>
          <a:p>
            <a:pPr marL="285750" indent="-285750">
              <a:lnSpc>
                <a:spcPct val="150000"/>
              </a:lnSpc>
              <a:spcBef>
                <a:spcPts val="0"/>
              </a:spcBef>
              <a:spcAft>
                <a:spcPts val="1800"/>
              </a:spcAft>
              <a:buFont typeface="Arial" panose="020B0604020202020204" pitchFamily="34" charset="0"/>
              <a:buChar char="•"/>
              <a:defRPr/>
            </a:pPr>
            <a:r>
              <a:rPr lang="it-IT" b="1" dirty="0" err="1">
                <a:solidFill>
                  <a:srgbClr val="000048"/>
                </a:solidFill>
                <a:latin typeface="Franklin Gothic Demi Cond" panose="020B0706030402020204" pitchFamily="34" charset="0"/>
                <a:ea typeface="ＭＳ Ｐゴシック" panose="020B0600070205080204" pitchFamily="34" charset="-128"/>
              </a:rPr>
              <a:t>LHV</a:t>
            </a:r>
            <a:r>
              <a:rPr lang="it-IT" b="1" baseline="-25000" dirty="0" err="1">
                <a:solidFill>
                  <a:srgbClr val="000048"/>
                </a:solidFill>
                <a:latin typeface="Franklin Gothic Demi Cond" panose="020B0706030402020204" pitchFamily="34" charset="0"/>
                <a:ea typeface="ＭＳ Ｐゴシック" panose="020B0600070205080204" pitchFamily="34" charset="-128"/>
              </a:rPr>
              <a:t>dry</a:t>
            </a:r>
            <a:r>
              <a:rPr lang="it-IT" baseline="-25000" dirty="0">
                <a:solidFill>
                  <a:srgbClr val="000048"/>
                </a:solidFill>
                <a:latin typeface="Franklin Gothic Demi Cond" panose="020B0706030402020204" pitchFamily="34" charset="0"/>
                <a:ea typeface="ＭＳ Ｐゴシック" panose="020B0600070205080204" pitchFamily="34" charset="-128"/>
              </a:rPr>
              <a:t> </a:t>
            </a:r>
            <a:r>
              <a:rPr lang="it-IT" dirty="0">
                <a:solidFill>
                  <a:srgbClr val="000048"/>
                </a:solidFill>
                <a:latin typeface="Franklin Gothic Demi Cond" panose="020B0706030402020204" pitchFamily="34" charset="0"/>
                <a:ea typeface="ＭＳ Ｐゴシック" panose="020B0600070205080204" pitchFamily="34" charset="-128"/>
              </a:rPr>
              <a:t>= 18 </a:t>
            </a:r>
            <a:r>
              <a:rPr lang="it-IT" dirty="0" smtClean="0">
                <a:solidFill>
                  <a:srgbClr val="000048"/>
                </a:solidFill>
                <a:latin typeface="Franklin Gothic Demi Cond" panose="020B0706030402020204" pitchFamily="34" charset="0"/>
                <a:ea typeface="ＭＳ Ｐゴシック" panose="020B0600070205080204" pitchFamily="34" charset="-128"/>
              </a:rPr>
              <a:t>MJ/kg</a:t>
            </a:r>
            <a:r>
              <a:rPr lang="it-IT" baseline="30000" dirty="0" smtClean="0">
                <a:solidFill>
                  <a:srgbClr val="000048"/>
                </a:solidFill>
                <a:latin typeface="Franklin Gothic Demi Cond" panose="020B0706030402020204" pitchFamily="34" charset="0"/>
                <a:ea typeface="ＭＳ Ｐゴシック" panose="020B0600070205080204" pitchFamily="34" charset="-128"/>
              </a:rPr>
              <a:t>†</a:t>
            </a:r>
            <a:r>
              <a:rPr lang="it-IT" dirty="0">
                <a:solidFill>
                  <a:srgbClr val="000048"/>
                </a:solidFill>
                <a:latin typeface="Franklin Gothic Demi Cond" panose="020B0706030402020204" pitchFamily="34" charset="0"/>
                <a:ea typeface="ＭＳ Ｐゴシック" panose="020B0600070205080204" pitchFamily="34" charset="-128"/>
              </a:rPr>
              <a:t>	</a:t>
            </a:r>
          </a:p>
          <a:p>
            <a:pPr marL="285750" indent="-285750">
              <a:spcBef>
                <a:spcPts val="0"/>
              </a:spcBef>
              <a:spcAft>
                <a:spcPts val="1800"/>
              </a:spcAft>
              <a:buFont typeface="Arial" panose="020B0604020202020204" pitchFamily="34" charset="0"/>
              <a:buChar char="•"/>
              <a:defRPr/>
            </a:pPr>
            <a:r>
              <a:rPr lang="it-IT" b="1" dirty="0">
                <a:solidFill>
                  <a:srgbClr val="000048"/>
                </a:solidFill>
                <a:latin typeface="Franklin Gothic Demi Cond" panose="020B0706030402020204" pitchFamily="34" charset="0"/>
                <a:ea typeface="ＭＳ Ｐゴシック" panose="020B0600070205080204" pitchFamily="34" charset="-128"/>
              </a:rPr>
              <a:t>X</a:t>
            </a:r>
            <a:r>
              <a:rPr lang="it-IT" b="1" baseline="-25000" dirty="0">
                <a:solidFill>
                  <a:srgbClr val="000048"/>
                </a:solidFill>
                <a:latin typeface="Franklin Gothic Demi Cond" panose="020B0706030402020204" pitchFamily="34" charset="0"/>
                <a:ea typeface="ＭＳ Ｐゴシック" panose="020B0600070205080204" pitchFamily="34" charset="-128"/>
              </a:rPr>
              <a:t>H2O</a:t>
            </a:r>
            <a:r>
              <a:rPr lang="it-IT" dirty="0">
                <a:solidFill>
                  <a:srgbClr val="000048"/>
                </a:solidFill>
                <a:latin typeface="Franklin Gothic Demi Cond" panose="020B0706030402020204" pitchFamily="34" charset="0"/>
                <a:ea typeface="ＭＳ Ｐゴシック" panose="020B0600070205080204" pitchFamily="34" charset="-128"/>
              </a:rPr>
              <a:t> </a:t>
            </a:r>
            <a:r>
              <a:rPr lang="it-IT" dirty="0" err="1">
                <a:solidFill>
                  <a:srgbClr val="000048"/>
                </a:solidFill>
                <a:latin typeface="Franklin Gothic Demi Cond" panose="020B0706030402020204" pitchFamily="34" charset="0"/>
                <a:ea typeface="ＭＳ Ｐゴシック" panose="020B0600070205080204" pitchFamily="34" charset="-128"/>
              </a:rPr>
              <a:t>is</a:t>
            </a:r>
            <a:r>
              <a:rPr lang="it-IT" dirty="0">
                <a:solidFill>
                  <a:srgbClr val="000048"/>
                </a:solidFill>
                <a:latin typeface="Franklin Gothic Demi Cond" panose="020B0706030402020204" pitchFamily="34" charset="0"/>
                <a:ea typeface="ＭＳ Ｐゴシック" panose="020B0600070205080204" pitchFamily="34" charset="-128"/>
              </a:rPr>
              <a:t> </a:t>
            </a:r>
            <a:r>
              <a:rPr lang="en-US" dirty="0">
                <a:solidFill>
                  <a:srgbClr val="000048"/>
                </a:solidFill>
                <a:latin typeface="Franklin Gothic Demi Cond" panose="020B0706030402020204" pitchFamily="34" charset="0"/>
                <a:ea typeface="ＭＳ Ｐゴシック" panose="020B0600070205080204" pitchFamily="34" charset="-128"/>
              </a:rPr>
              <a:t>directly related to the humidity and temperature of the surrounding air</a:t>
            </a:r>
          </a:p>
        </p:txBody>
      </p:sp>
      <p:sp>
        <p:nvSpPr>
          <p:cNvPr id="8" name="Rectangle 7"/>
          <p:cNvSpPr/>
          <p:nvPr/>
        </p:nvSpPr>
        <p:spPr>
          <a:xfrm>
            <a:off x="0" y="913078"/>
            <a:ext cx="5014130" cy="369332"/>
          </a:xfrm>
          <a:prstGeom prst="rect">
            <a:avLst/>
          </a:prstGeom>
        </p:spPr>
        <p:txBody>
          <a:bodyPr wrap="none">
            <a:spAutoFit/>
          </a:bodyPr>
          <a:lstStyle/>
          <a:p>
            <a:pPr>
              <a:lnSpc>
                <a:spcPct val="90000"/>
              </a:lnSpc>
            </a:pPr>
            <a:r>
              <a:rPr lang="en-US" altLang="it-IT" sz="2000" b="1" u="sng" dirty="0">
                <a:solidFill>
                  <a:srgbClr val="FF9900"/>
                </a:solidFill>
                <a:latin typeface="Franklin Gothic Medium" panose="020B0603020102020204" pitchFamily="34" charset="0"/>
              </a:rPr>
              <a:t>Analysis of the context – physical properties</a:t>
            </a:r>
            <a:endParaRPr lang="it-IT" altLang="it-IT" sz="2000" b="1" u="sng" dirty="0">
              <a:solidFill>
                <a:srgbClr val="FF9900"/>
              </a:solidFill>
              <a:latin typeface="Franklin Gothic Medium" panose="020B06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ChangeArrowheads="1"/>
          </p:cNvSpPr>
          <p:nvPr/>
        </p:nvSpPr>
        <p:spPr bwMode="auto">
          <a:xfrm>
            <a:off x="675044" y="304738"/>
            <a:ext cx="6840538"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88900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defTabSz="8890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defTabSz="8890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defTabSz="889000">
              <a:spcBef>
                <a:spcPct val="20000"/>
              </a:spcBef>
              <a:buChar char="»"/>
              <a:defRPr sz="2000">
                <a:solidFill>
                  <a:schemeClr val="tx1"/>
                </a:solidFill>
                <a:latin typeface="Minion Web"/>
                <a:ea typeface="MS PGothic" panose="020B0600070205080204" pitchFamily="34" charset="-128"/>
              </a:defRPr>
            </a:lvl5pPr>
            <a:lvl6pPr marL="25146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nSpc>
                <a:spcPct val="90000"/>
              </a:lnSpc>
              <a:spcBef>
                <a:spcPct val="0"/>
              </a:spcBef>
              <a:buFontTx/>
              <a:buNone/>
            </a:pPr>
            <a:r>
              <a:rPr lang="en-US" altLang="it-IT" sz="1900" b="1" dirty="0">
                <a:solidFill>
                  <a:srgbClr val="000048"/>
                </a:solidFill>
                <a:latin typeface="Franklin Gothic Medium" panose="020B0603020102020204" pitchFamily="34" charset="0"/>
              </a:rPr>
              <a:t>2. Determination of the appropriate technological </a:t>
            </a:r>
            <a:r>
              <a:rPr lang="en-US" altLang="it-IT" sz="1900" b="1" dirty="0" smtClean="0">
                <a:solidFill>
                  <a:srgbClr val="000048"/>
                </a:solidFill>
                <a:latin typeface="Franklin Gothic Medium" panose="020B0603020102020204" pitchFamily="34" charset="0"/>
              </a:rPr>
              <a:t>set-up</a:t>
            </a:r>
            <a:endParaRPr lang="en-US" altLang="it-IT" sz="1900" b="1" dirty="0">
              <a:solidFill>
                <a:srgbClr val="000048"/>
              </a:solidFill>
              <a:latin typeface="Franklin Gothic Medium" panose="020B0603020102020204" pitchFamily="34" charset="0"/>
            </a:endParaRPr>
          </a:p>
        </p:txBody>
      </p:sp>
      <p:sp>
        <p:nvSpPr>
          <p:cNvPr id="32772" name="TextBox 6"/>
          <p:cNvSpPr txBox="1">
            <a:spLocks noChangeArrowheads="1"/>
          </p:cNvSpPr>
          <p:nvPr/>
        </p:nvSpPr>
        <p:spPr bwMode="auto">
          <a:xfrm>
            <a:off x="156478" y="1733374"/>
            <a:ext cx="7056438"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r>
              <a:rPr lang="en-US" altLang="it-IT" dirty="0">
                <a:solidFill>
                  <a:srgbClr val="FF0000"/>
                </a:solidFill>
                <a:latin typeface="Franklin Gothic Demi Cond" panose="020B0706030402020204" pitchFamily="34" charset="0"/>
              </a:rPr>
              <a:t>! no data apart August 2013</a:t>
            </a:r>
          </a:p>
          <a:p>
            <a:pPr>
              <a:spcBef>
                <a:spcPct val="0"/>
              </a:spcBef>
              <a:buFontTx/>
              <a:buNone/>
            </a:pPr>
            <a:endParaRPr lang="en-US" altLang="it-IT" sz="900" b="1" dirty="0">
              <a:solidFill>
                <a:srgbClr val="FF0000"/>
              </a:solidFill>
              <a:latin typeface="Franklin Gothic Demi Cond" panose="020B0706030402020204" pitchFamily="34" charset="0"/>
            </a:endParaRPr>
          </a:p>
          <a:p>
            <a:pPr>
              <a:spcBef>
                <a:spcPct val="0"/>
              </a:spcBef>
              <a:buFontTx/>
              <a:buNone/>
            </a:pPr>
            <a:r>
              <a:rPr lang="en-US" altLang="it-IT" dirty="0" smtClean="0">
                <a:solidFill>
                  <a:srgbClr val="000048"/>
                </a:solidFill>
                <a:latin typeface="Franklin Gothic Demi Cond" panose="020B0706030402020204" pitchFamily="34" charset="0"/>
              </a:rPr>
              <a:t>Proxy is needed</a:t>
            </a:r>
            <a:endParaRPr lang="en-US" altLang="it-IT" dirty="0">
              <a:solidFill>
                <a:srgbClr val="000048"/>
              </a:solidFill>
              <a:latin typeface="Franklin Gothic Demi Cond" panose="020B0706030402020204" pitchFamily="34" charset="0"/>
            </a:endParaRPr>
          </a:p>
        </p:txBody>
      </p:sp>
      <p:sp>
        <p:nvSpPr>
          <p:cNvPr id="8" name="Right Arrow 7"/>
          <p:cNvSpPr>
            <a:spLocks noChangeArrowheads="1"/>
          </p:cNvSpPr>
          <p:nvPr/>
        </p:nvSpPr>
        <p:spPr bwMode="auto">
          <a:xfrm>
            <a:off x="2429899" y="2219324"/>
            <a:ext cx="1872580" cy="357187"/>
          </a:xfrm>
          <a:prstGeom prst="rightArrow">
            <a:avLst>
              <a:gd name="adj1" fmla="val 50000"/>
              <a:gd name="adj2" fmla="val 49978"/>
            </a:avLst>
          </a:prstGeom>
          <a:solidFill>
            <a:srgbClr val="000048"/>
          </a:solidFill>
          <a:ln w="9525" algn="ctr">
            <a:solidFill>
              <a:srgbClr val="000048"/>
            </a:solidFill>
            <a:round/>
            <a:headEnd/>
            <a:tailEnd/>
          </a:ln>
        </p:spPr>
        <p:txBody>
          <a:bodyPr wrap="none" lIns="0" tIns="0" rIns="0" bIns="0"/>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buFontTx/>
              <a:buNone/>
            </a:pPr>
            <a:endParaRPr lang="en-US" altLang="it-IT" sz="1600"/>
          </a:p>
        </p:txBody>
      </p:sp>
      <p:grpSp>
        <p:nvGrpSpPr>
          <p:cNvPr id="3" name="Group 2"/>
          <p:cNvGrpSpPr/>
          <p:nvPr/>
        </p:nvGrpSpPr>
        <p:grpSpPr>
          <a:xfrm>
            <a:off x="149829" y="3080194"/>
            <a:ext cx="6191418" cy="985959"/>
            <a:chOff x="684213" y="2997200"/>
            <a:chExt cx="6191418" cy="985959"/>
          </a:xfrm>
        </p:grpSpPr>
        <p:sp>
          <p:nvSpPr>
            <p:cNvPr id="32785" name="TextBox 9"/>
            <p:cNvSpPr txBox="1">
              <a:spLocks noChangeArrowheads="1"/>
            </p:cNvSpPr>
            <p:nvPr/>
          </p:nvSpPr>
          <p:spPr bwMode="auto">
            <a:xfrm>
              <a:off x="684213" y="2997200"/>
              <a:ext cx="2519889"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r>
                <a:rPr lang="en-US" altLang="it-IT" sz="1600" dirty="0">
                  <a:solidFill>
                    <a:srgbClr val="000048"/>
                  </a:solidFill>
                  <a:latin typeface="Franklin Gothic Demi Cond" panose="020B0706030402020204" pitchFamily="34" charset="0"/>
                  <a:sym typeface="Wingdings" panose="05000000000000000000" pitchFamily="2" charset="2"/>
                </a:rPr>
                <a:t> </a:t>
              </a:r>
              <a:r>
                <a:rPr lang="en-US" altLang="it-IT" sz="1600" dirty="0" smtClean="0">
                  <a:solidFill>
                    <a:srgbClr val="000048"/>
                  </a:solidFill>
                  <a:latin typeface="Franklin Gothic Demi Cond" panose="020B0706030402020204" pitchFamily="34" charset="0"/>
                  <a:sym typeface="Wingdings" panose="05000000000000000000" pitchFamily="2" charset="2"/>
                </a:rPr>
                <a:t>PaMu center:</a:t>
              </a:r>
              <a:endParaRPr lang="en-US" altLang="it-IT" sz="1600" dirty="0">
                <a:solidFill>
                  <a:srgbClr val="000048"/>
                </a:solidFill>
                <a:latin typeface="Franklin Gothic Demi Cond" panose="020B0706030402020204" pitchFamily="34" charset="0"/>
              </a:endParaRPr>
            </a:p>
          </p:txBody>
        </p:sp>
        <p:sp>
          <p:nvSpPr>
            <p:cNvPr id="32786" name="TextBox 10"/>
            <p:cNvSpPr txBox="1">
              <a:spLocks noChangeArrowheads="1"/>
            </p:cNvSpPr>
            <p:nvPr/>
          </p:nvSpPr>
          <p:spPr bwMode="auto">
            <a:xfrm>
              <a:off x="2843808" y="2998274"/>
              <a:ext cx="4031823"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AutoNum type="arabicPeriod"/>
              </a:pPr>
              <a:r>
                <a:rPr lang="en-US" altLang="it-IT" sz="1400" dirty="0">
                  <a:solidFill>
                    <a:srgbClr val="000048"/>
                  </a:solidFill>
                  <a:latin typeface="Cambria Math" panose="02040503050406030204" pitchFamily="18" charset="0"/>
                  <a:ea typeface="Cambria Math" panose="02040503050406030204" pitchFamily="18" charset="0"/>
                </a:rPr>
                <a:t>Needs constant during the year</a:t>
              </a:r>
            </a:p>
            <a:p>
              <a:pPr>
                <a:spcBef>
                  <a:spcPct val="0"/>
                </a:spcBef>
                <a:buFontTx/>
                <a:buAutoNum type="arabicPeriod"/>
              </a:pPr>
              <a:r>
                <a:rPr lang="en-US" altLang="it-IT" sz="1400" dirty="0">
                  <a:solidFill>
                    <a:srgbClr val="000048"/>
                  </a:solidFill>
                  <a:latin typeface="Cambria Math" panose="02040503050406030204" pitchFamily="18" charset="0"/>
                  <a:ea typeface="Cambria Math" panose="02040503050406030204" pitchFamily="18" charset="0"/>
                </a:rPr>
                <a:t>Needs change proportionally to the number of patients</a:t>
              </a:r>
            </a:p>
            <a:p>
              <a:pPr>
                <a:spcBef>
                  <a:spcPct val="0"/>
                </a:spcBef>
                <a:buFontTx/>
                <a:buAutoNum type="arabicPeriod"/>
              </a:pPr>
              <a:endParaRPr lang="en-US" altLang="it-IT" sz="1600" dirty="0">
                <a:solidFill>
                  <a:srgbClr val="000048"/>
                </a:solidFill>
              </a:endParaRPr>
            </a:p>
          </p:txBody>
        </p:sp>
      </p:grpSp>
      <p:graphicFrame>
        <p:nvGraphicFramePr>
          <p:cNvPr id="18" name="Diagramma 14"/>
          <p:cNvGraphicFramePr/>
          <p:nvPr/>
        </p:nvGraphicFramePr>
        <p:xfrm>
          <a:off x="6948264" y="476672"/>
          <a:ext cx="2088232" cy="24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p:txBody>
          <a:bodyPr/>
          <a:lstStyle/>
          <a:p>
            <a:pPr>
              <a:defRPr/>
            </a:pPr>
            <a:fld id="{112EC277-88A5-4F54-B3AA-620CD43ADCE9}" type="slidenum">
              <a:rPr lang="it-IT" altLang="it-IT" smtClean="0"/>
              <a:pPr>
                <a:defRPr/>
              </a:pPr>
              <a:t>14</a:t>
            </a:fld>
            <a:endParaRPr lang="it-IT" altLang="it-IT"/>
          </a:p>
        </p:txBody>
      </p:sp>
      <p:grpSp>
        <p:nvGrpSpPr>
          <p:cNvPr id="14" name="Group 13"/>
          <p:cNvGrpSpPr/>
          <p:nvPr/>
        </p:nvGrpSpPr>
        <p:grpSpPr>
          <a:xfrm>
            <a:off x="149830" y="6217224"/>
            <a:ext cx="3468219" cy="338554"/>
            <a:chOff x="719807" y="5870242"/>
            <a:chExt cx="3468219" cy="338554"/>
          </a:xfrm>
        </p:grpSpPr>
        <p:sp>
          <p:nvSpPr>
            <p:cNvPr id="32781" name="TextBox 20"/>
            <p:cNvSpPr txBox="1">
              <a:spLocks noChangeArrowheads="1"/>
            </p:cNvSpPr>
            <p:nvPr/>
          </p:nvSpPr>
          <p:spPr bwMode="auto">
            <a:xfrm>
              <a:off x="719807" y="5870659"/>
              <a:ext cx="2663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r>
                <a:rPr lang="en-US" altLang="it-IT" sz="1600" dirty="0">
                  <a:solidFill>
                    <a:srgbClr val="000048"/>
                  </a:solidFill>
                  <a:latin typeface="Franklin Gothic Demi Cond" panose="020B0706030402020204" pitchFamily="34" charset="0"/>
                  <a:sym typeface="Wingdings" panose="05000000000000000000" pitchFamily="2" charset="2"/>
                </a:rPr>
                <a:t> </a:t>
              </a:r>
              <a:r>
                <a:rPr lang="en-US" altLang="it-IT" sz="1600" dirty="0" err="1">
                  <a:solidFill>
                    <a:srgbClr val="000048"/>
                  </a:solidFill>
                  <a:latin typeface="Franklin Gothic Demi Cond" panose="020B0706030402020204" pitchFamily="34" charset="0"/>
                  <a:sym typeface="Wingdings" panose="05000000000000000000" pitchFamily="2" charset="2"/>
                </a:rPr>
                <a:t>Patients’relatives</a:t>
              </a:r>
              <a:r>
                <a:rPr lang="en-US" altLang="it-IT" sz="1600" dirty="0" smtClean="0">
                  <a:solidFill>
                    <a:srgbClr val="000048"/>
                  </a:solidFill>
                  <a:latin typeface="Franklin Gothic Demi Cond" panose="020B0706030402020204" pitchFamily="34" charset="0"/>
                  <a:sym typeface="Wingdings" panose="05000000000000000000" pitchFamily="2" charset="2"/>
                </a:rPr>
                <a:t>:</a:t>
              </a:r>
              <a:endParaRPr lang="en-US" altLang="it-IT" sz="1600" dirty="0">
                <a:solidFill>
                  <a:srgbClr val="000048"/>
                </a:solidFill>
                <a:latin typeface="Cambria Math" panose="02040503050406030204" pitchFamily="18" charset="0"/>
                <a:ea typeface="Cambria Math" panose="02040503050406030204" pitchFamily="18" charset="0"/>
              </a:endParaRPr>
            </a:p>
          </p:txBody>
        </p:sp>
        <p:sp>
          <p:nvSpPr>
            <p:cNvPr id="10" name="Rectangle 9"/>
            <p:cNvSpPr/>
            <p:nvPr/>
          </p:nvSpPr>
          <p:spPr>
            <a:xfrm>
              <a:off x="3204102" y="5870242"/>
              <a:ext cx="983924" cy="338554"/>
            </a:xfrm>
            <a:prstGeom prst="rect">
              <a:avLst/>
            </a:prstGeom>
          </p:spPr>
          <p:txBody>
            <a:bodyPr wrap="none">
              <a:spAutoFit/>
            </a:bodyPr>
            <a:lstStyle/>
            <a:p>
              <a:r>
                <a:rPr lang="en-US" altLang="it-IT" dirty="0">
                  <a:solidFill>
                    <a:srgbClr val="000048"/>
                  </a:solidFill>
                  <a:latin typeface="Cambria Math" panose="02040503050406030204" pitchFamily="18" charset="0"/>
                  <a:ea typeface="Cambria Math" panose="02040503050406030204" pitchFamily="18" charset="0"/>
                  <a:sym typeface="Wingdings" panose="05000000000000000000" pitchFamily="2" charset="2"/>
                </a:rPr>
                <a:t>NO DATA</a:t>
              </a:r>
              <a:endParaRPr lang="en-US" altLang="it-IT" dirty="0">
                <a:solidFill>
                  <a:srgbClr val="000048"/>
                </a:solidFill>
                <a:latin typeface="Cambria Math" panose="02040503050406030204" pitchFamily="18" charset="0"/>
                <a:ea typeface="Cambria Math" panose="02040503050406030204" pitchFamily="18" charset="0"/>
              </a:endParaRPr>
            </a:p>
          </p:txBody>
        </p:sp>
      </p:grpSp>
      <p:grpSp>
        <p:nvGrpSpPr>
          <p:cNvPr id="25" name="Group 24"/>
          <p:cNvGrpSpPr/>
          <p:nvPr/>
        </p:nvGrpSpPr>
        <p:grpSpPr>
          <a:xfrm>
            <a:off x="4514065" y="1172074"/>
            <a:ext cx="7110021" cy="1988532"/>
            <a:chOff x="4555109" y="1051039"/>
            <a:chExt cx="7110021" cy="1988532"/>
          </a:xfrm>
        </p:grpSpPr>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55109" y="1088182"/>
              <a:ext cx="4279813" cy="195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5009754" y="1051039"/>
              <a:ext cx="6655376" cy="307777"/>
            </a:xfrm>
            <a:prstGeom prst="rect">
              <a:avLst/>
            </a:prstGeom>
            <a:noFill/>
          </p:spPr>
          <p:txBody>
            <a:bodyPr wrap="square" rtlCol="0">
              <a:spAutoFit/>
            </a:bodyPr>
            <a:lstStyle/>
            <a:p>
              <a:r>
                <a:rPr lang="en-US" sz="1400" dirty="0" smtClean="0">
                  <a:solidFill>
                    <a:srgbClr val="000048"/>
                  </a:solidFill>
                  <a:latin typeface="Franklin Gothic Demi Cond" panose="020B0706030402020204" pitchFamily="34" charset="0"/>
                </a:rPr>
                <a:t>Monthly average of daily number of patients</a:t>
              </a:r>
              <a:endParaRPr lang="en-US" sz="1400" dirty="0">
                <a:solidFill>
                  <a:srgbClr val="000048"/>
                </a:solidFill>
                <a:latin typeface="Franklin Gothic Demi Cond" panose="020B0706030402020204" pitchFamily="34" charset="0"/>
              </a:endParaRPr>
            </a:p>
          </p:txBody>
        </p:sp>
      </p:grpSp>
      <p:grpSp>
        <p:nvGrpSpPr>
          <p:cNvPr id="20" name="Group 19"/>
          <p:cNvGrpSpPr/>
          <p:nvPr/>
        </p:nvGrpSpPr>
        <p:grpSpPr>
          <a:xfrm>
            <a:off x="144513" y="3987564"/>
            <a:ext cx="9022431" cy="2037663"/>
            <a:chOff x="144513" y="3987564"/>
            <a:chExt cx="9022431" cy="2037663"/>
          </a:xfrm>
        </p:grpSpPr>
        <p:grpSp>
          <p:nvGrpSpPr>
            <p:cNvPr id="13" name="Group 12"/>
            <p:cNvGrpSpPr/>
            <p:nvPr/>
          </p:nvGrpSpPr>
          <p:grpSpPr>
            <a:xfrm>
              <a:off x="144513" y="3987564"/>
              <a:ext cx="8821342" cy="1870262"/>
              <a:chOff x="702624" y="3948478"/>
              <a:chExt cx="8821342" cy="1870262"/>
            </a:xfrm>
          </p:grpSpPr>
          <p:sp>
            <p:nvSpPr>
              <p:cNvPr id="32777" name="TextBox 13"/>
              <p:cNvSpPr txBox="1">
                <a:spLocks noChangeArrowheads="1"/>
              </p:cNvSpPr>
              <p:nvPr/>
            </p:nvSpPr>
            <p:spPr bwMode="auto">
              <a:xfrm>
                <a:off x="702624" y="3949679"/>
                <a:ext cx="2520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r>
                  <a:rPr lang="en-US" altLang="it-IT" sz="1600" dirty="0">
                    <a:solidFill>
                      <a:srgbClr val="000048"/>
                    </a:solidFill>
                    <a:latin typeface="Franklin Gothic Demi Cond" panose="020B0706030402020204" pitchFamily="34" charset="0"/>
                    <a:sym typeface="Wingdings" panose="05000000000000000000" pitchFamily="2" charset="2"/>
                  </a:rPr>
                  <a:t> Hospital: </a:t>
                </a:r>
                <a:endParaRPr lang="en-US" altLang="it-IT" sz="1600" dirty="0">
                  <a:solidFill>
                    <a:srgbClr val="000048"/>
                  </a:solidFill>
                  <a:latin typeface="Franklin Gothic Demi Cond" panose="020B0706030402020204" pitchFamily="34" charset="0"/>
                </a:endParaRPr>
              </a:p>
            </p:txBody>
          </p:sp>
          <p:grpSp>
            <p:nvGrpSpPr>
              <p:cNvPr id="7" name="Group 6"/>
              <p:cNvGrpSpPr/>
              <p:nvPr/>
            </p:nvGrpSpPr>
            <p:grpSpPr>
              <a:xfrm>
                <a:off x="2988010" y="3948478"/>
                <a:ext cx="6535956" cy="1870262"/>
                <a:chOff x="4304910" y="3690852"/>
                <a:chExt cx="6535956" cy="1870262"/>
              </a:xfrm>
            </p:grpSpPr>
            <mc:AlternateContent xmlns:mc="http://schemas.openxmlformats.org/markup-compatibility/2006" xmlns:a14="http://schemas.microsoft.com/office/drawing/2010/main">
              <mc:Choice Requires="a14">
                <p:sp>
                  <p:nvSpPr>
                    <p:cNvPr id="4" name="TextBox 3"/>
                    <p:cNvSpPr txBox="1"/>
                    <p:nvPr/>
                  </p:nvSpPr>
                  <p:spPr>
                    <a:xfrm>
                      <a:off x="4304910" y="3690852"/>
                      <a:ext cx="6535956" cy="215444"/>
                    </a:xfrm>
                    <a:prstGeom prst="rect">
                      <a:avLst/>
                    </a:prstGeom>
                    <a:noFill/>
                  </p:spPr>
                  <p:txBody>
                    <a:bodyPr wrap="none" lIns="0" tIns="0" rIns="0" bIns="0" rtlCol="0">
                      <a:spAutoFit/>
                    </a:bodyPr>
                    <a:lstStyle/>
                    <a:p>
                      <a:pPr marL="285750" indent="-285750">
                        <a:buFont typeface="Arial" panose="020B0604020202020204" pitchFamily="34" charset="0"/>
                        <a:buChar char="•"/>
                      </a:pPr>
                      <a14:m>
                        <m:oMath xmlns:m="http://schemas.openxmlformats.org/officeDocument/2006/math">
                          <m:r>
                            <a:rPr lang="it-IT" sz="1400" b="1" i="1" smtClean="0">
                              <a:solidFill>
                                <a:srgbClr val="000048"/>
                              </a:solidFill>
                              <a:latin typeface="Cambria Math" panose="02040503050406030204" pitchFamily="18" charset="0"/>
                            </a:rPr>
                            <m:t>𝟎</m:t>
                          </m:r>
                          <m:r>
                            <a:rPr lang="it-IT" sz="1400" b="1" i="1" smtClean="0">
                              <a:solidFill>
                                <a:srgbClr val="000048"/>
                              </a:solidFill>
                              <a:latin typeface="Cambria Math" panose="02040503050406030204" pitchFamily="18" charset="0"/>
                            </a:rPr>
                            <m:t>.</m:t>
                          </m:r>
                          <m:r>
                            <a:rPr lang="it-IT" sz="1400" b="1" i="1" smtClean="0">
                              <a:solidFill>
                                <a:srgbClr val="000048"/>
                              </a:solidFill>
                              <a:latin typeface="Cambria Math" panose="02040503050406030204" pitchFamily="18" charset="0"/>
                            </a:rPr>
                            <m:t>𝟔</m:t>
                          </m:r>
                          <m:r>
                            <a:rPr lang="it-IT" sz="1400" b="1" i="1" smtClean="0">
                              <a:solidFill>
                                <a:srgbClr val="000048"/>
                              </a:solidFill>
                              <a:latin typeface="Cambria Math" panose="02040503050406030204" pitchFamily="18" charset="0"/>
                            </a:rPr>
                            <m:t> </m:t>
                          </m:r>
                          <m:r>
                            <a:rPr lang="it-IT" sz="1400" b="1" i="1" smtClean="0">
                              <a:solidFill>
                                <a:srgbClr val="000048"/>
                              </a:solidFill>
                              <a:latin typeface="Cambria Math" panose="02040503050406030204" pitchFamily="18" charset="0"/>
                            </a:rPr>
                            <m:t>𝒍𝒊𝒕𝒆𝒓𝒔</m:t>
                          </m:r>
                          <m:r>
                            <a:rPr lang="it-IT" sz="1400" b="1" i="1" smtClean="0">
                              <a:solidFill>
                                <a:srgbClr val="000048"/>
                              </a:solidFill>
                              <a:latin typeface="Cambria Math" panose="02040503050406030204" pitchFamily="18" charset="0"/>
                            </a:rPr>
                            <m:t> </m:t>
                          </m:r>
                          <m:r>
                            <a:rPr lang="it-IT" sz="1400" b="1" i="1" smtClean="0">
                              <a:solidFill>
                                <a:srgbClr val="000048"/>
                              </a:solidFill>
                              <a:latin typeface="Cambria Math" panose="02040503050406030204" pitchFamily="18" charset="0"/>
                            </a:rPr>
                            <m:t>𝒑𝒆𝒓</m:t>
                          </m:r>
                          <m:r>
                            <a:rPr lang="it-IT" sz="1400" b="1" i="1" smtClean="0">
                              <a:solidFill>
                                <a:srgbClr val="000048"/>
                              </a:solidFill>
                              <a:latin typeface="Cambria Math" panose="02040503050406030204" pitchFamily="18" charset="0"/>
                            </a:rPr>
                            <m:t> </m:t>
                          </m:r>
                          <m:r>
                            <a:rPr lang="it-IT" sz="1400" b="1" i="1" smtClean="0">
                              <a:solidFill>
                                <a:srgbClr val="000048"/>
                              </a:solidFill>
                              <a:latin typeface="Cambria Math" panose="02040503050406030204" pitchFamily="18" charset="0"/>
                            </a:rPr>
                            <m:t>𝒑𝒂𝒕𝒊𝒆𝒏𝒕𝒔</m:t>
                          </m:r>
                          <m:r>
                            <a:rPr lang="it-IT" sz="1400" b="1" i="1" smtClean="0">
                              <a:solidFill>
                                <a:srgbClr val="000048"/>
                              </a:solidFill>
                              <a:latin typeface="Cambria Math" panose="02040503050406030204" pitchFamily="18" charset="0"/>
                            </a:rPr>
                            <m:t>∗</m:t>
                          </m:r>
                          <m:r>
                            <a:rPr lang="it-IT" sz="1400" b="1" i="1" smtClean="0">
                              <a:solidFill>
                                <a:srgbClr val="000048"/>
                              </a:solidFill>
                              <a:latin typeface="Cambria Math" panose="02040503050406030204" pitchFamily="18" charset="0"/>
                            </a:rPr>
                            <m:t>𝒏𝒖𝒎𝒃𝒆𝒓</m:t>
                          </m:r>
                          <m:r>
                            <a:rPr lang="it-IT" sz="1400" b="1" i="1" smtClean="0">
                              <a:solidFill>
                                <a:srgbClr val="000048"/>
                              </a:solidFill>
                              <a:latin typeface="Cambria Math" panose="02040503050406030204" pitchFamily="18" charset="0"/>
                            </a:rPr>
                            <m:t> </m:t>
                          </m:r>
                          <m:r>
                            <a:rPr lang="it-IT" sz="1400" b="1" i="1" smtClean="0">
                              <a:solidFill>
                                <a:srgbClr val="000048"/>
                              </a:solidFill>
                              <a:latin typeface="Cambria Math" panose="02040503050406030204" pitchFamily="18" charset="0"/>
                            </a:rPr>
                            <m:t>𝒐𝒇</m:t>
                          </m:r>
                          <m:r>
                            <a:rPr lang="it-IT" sz="1400" b="1" i="1" smtClean="0">
                              <a:solidFill>
                                <a:srgbClr val="000048"/>
                              </a:solidFill>
                              <a:latin typeface="Cambria Math" panose="02040503050406030204" pitchFamily="18" charset="0"/>
                            </a:rPr>
                            <m:t> </m:t>
                          </m:r>
                          <m:r>
                            <a:rPr lang="it-IT" sz="1400" b="1" i="1" smtClean="0">
                              <a:solidFill>
                                <a:srgbClr val="000048"/>
                              </a:solidFill>
                              <a:latin typeface="Cambria Math" panose="02040503050406030204" pitchFamily="18" charset="0"/>
                            </a:rPr>
                            <m:t>𝒑𝒂𝒕𝒊𝒆𝒏𝒕𝒔</m:t>
                          </m:r>
                          <m:r>
                            <a:rPr lang="it-IT" sz="1400" b="1" i="1" smtClean="0">
                              <a:solidFill>
                                <a:srgbClr val="000048"/>
                              </a:solidFill>
                              <a:latin typeface="Cambria Math" panose="02040503050406030204" pitchFamily="18" charset="0"/>
                            </a:rPr>
                            <m:t> </m:t>
                          </m:r>
                          <m:r>
                            <a:rPr lang="it-IT" sz="1400" b="0" smtClean="0">
                              <a:solidFill>
                                <a:srgbClr val="000048"/>
                              </a:solidFill>
                              <a:latin typeface="Cambria Math" panose="02040503050406030204" pitchFamily="18" charset="0"/>
                            </a:rPr>
                            <m:t>→</m:t>
                          </m:r>
                          <m:sSub>
                            <m:sSubPr>
                              <m:ctrlPr>
                                <a:rPr lang="it-IT" sz="1400" i="1" smtClean="0">
                                  <a:solidFill>
                                    <a:srgbClr val="000048"/>
                                  </a:solidFill>
                                  <a:latin typeface="Cambria Math" panose="02040503050406030204" pitchFamily="18" charset="0"/>
                                </a:rPr>
                              </m:ctrlPr>
                            </m:sSubPr>
                            <m:e>
                              <m:r>
                                <m:rPr>
                                  <m:sty m:val="p"/>
                                </m:rPr>
                                <a:rPr lang="it-IT" sz="1400" b="0" i="0" smtClean="0">
                                  <a:solidFill>
                                    <a:srgbClr val="000048"/>
                                  </a:solidFill>
                                  <a:latin typeface="Cambria Math" panose="02040503050406030204" pitchFamily="18" charset="0"/>
                                </a:rPr>
                                <m:t>E</m:t>
                              </m:r>
                            </m:e>
                            <m:sub>
                              <m:r>
                                <m:rPr>
                                  <m:sty m:val="p"/>
                                </m:rPr>
                                <a:rPr lang="it-IT" sz="1400" b="0" i="0" smtClean="0">
                                  <a:solidFill>
                                    <a:srgbClr val="000048"/>
                                  </a:solidFill>
                                  <a:latin typeface="Cambria Math" panose="02040503050406030204" pitchFamily="18" charset="0"/>
                                </a:rPr>
                                <m:t>II</m:t>
                              </m:r>
                            </m:sub>
                          </m:sSub>
                          <m:r>
                            <m:rPr>
                              <m:sty m:val="p"/>
                            </m:rPr>
                            <a:rPr lang="it-IT" sz="1400" b="0" i="0" smtClean="0">
                              <a:solidFill>
                                <a:srgbClr val="000048"/>
                              </a:solidFill>
                              <a:latin typeface="Cambria Math" panose="02040503050406030204" pitchFamily="18" charset="0"/>
                            </a:rPr>
                            <m:t>is</m:t>
                          </m:r>
                          <m:r>
                            <a:rPr lang="it-IT" sz="1400" b="0" i="0" smtClean="0">
                              <a:solidFill>
                                <a:srgbClr val="000048"/>
                              </a:solidFill>
                              <a:latin typeface="Cambria Math" panose="02040503050406030204" pitchFamily="18" charset="0"/>
                            </a:rPr>
                            <m:t> </m:t>
                          </m:r>
                          <m:r>
                            <m:rPr>
                              <m:sty m:val="p"/>
                            </m:rPr>
                            <a:rPr lang="it-IT" sz="1400" b="0" i="0" smtClean="0">
                              <a:solidFill>
                                <a:srgbClr val="000048"/>
                              </a:solidFill>
                              <a:latin typeface="Cambria Math" panose="02040503050406030204" pitchFamily="18" charset="0"/>
                            </a:rPr>
                            <m:t>known</m:t>
                          </m:r>
                          <m:r>
                            <a:rPr lang="it-IT" sz="1400" b="0" i="0" smtClean="0">
                              <a:solidFill>
                                <a:srgbClr val="000048"/>
                              </a:solidFill>
                              <a:latin typeface="Cambria Math" panose="02040503050406030204" pitchFamily="18" charset="0"/>
                            </a:rPr>
                            <m:t> </m:t>
                          </m:r>
                          <m:r>
                            <m:rPr>
                              <m:sty m:val="p"/>
                            </m:rPr>
                            <a:rPr lang="it-IT" sz="1400" b="0" i="0" smtClean="0">
                              <a:solidFill>
                                <a:srgbClr val="000048"/>
                              </a:solidFill>
                              <a:latin typeface="Cambria Math" panose="02040503050406030204" pitchFamily="18" charset="0"/>
                            </a:rPr>
                            <m:t>for</m:t>
                          </m:r>
                          <m:r>
                            <a:rPr lang="it-IT" sz="1400" b="0" i="0" smtClean="0">
                              <a:solidFill>
                                <a:srgbClr val="000048"/>
                              </a:solidFill>
                              <a:latin typeface="Cambria Math" panose="02040503050406030204" pitchFamily="18" charset="0"/>
                            </a:rPr>
                            <m:t> </m:t>
                          </m:r>
                          <m:r>
                            <m:rPr>
                              <m:sty m:val="p"/>
                            </m:rPr>
                            <a:rPr lang="it-IT" sz="1400" b="0" i="0" smtClean="0">
                              <a:solidFill>
                                <a:srgbClr val="000048"/>
                              </a:solidFill>
                              <a:latin typeface="Cambria Math" panose="02040503050406030204" pitchFamily="18" charset="0"/>
                            </a:rPr>
                            <m:t>each</m:t>
                          </m:r>
                          <m:r>
                            <a:rPr lang="it-IT" sz="1400" b="0" i="0" smtClean="0">
                              <a:solidFill>
                                <a:srgbClr val="000048"/>
                              </a:solidFill>
                              <a:latin typeface="Cambria Math" panose="02040503050406030204" pitchFamily="18" charset="0"/>
                            </a:rPr>
                            <m:t> </m:t>
                          </m:r>
                          <m:r>
                            <m:rPr>
                              <m:sty m:val="p"/>
                            </m:rPr>
                            <a:rPr lang="it-IT" sz="1400" b="0" i="0" smtClean="0">
                              <a:solidFill>
                                <a:srgbClr val="000048"/>
                              </a:solidFill>
                              <a:latin typeface="Cambria Math" panose="02040503050406030204" pitchFamily="18" charset="0"/>
                            </a:rPr>
                            <m:t>month</m:t>
                          </m:r>
                        </m:oMath>
                      </a14:m>
                      <a:endParaRPr lang="en-US" sz="1400" dirty="0">
                        <a:solidFill>
                          <a:srgbClr val="000048"/>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304910" y="3690852"/>
                      <a:ext cx="6535956" cy="215444"/>
                    </a:xfrm>
                    <a:prstGeom prst="rect">
                      <a:avLst/>
                    </a:prstGeom>
                    <a:blipFill rotWithShape="0">
                      <a:blip r:embed="rId9"/>
                      <a:stretch>
                        <a:fillRect l="-1586" t="-17143" b="-4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311078" y="3949606"/>
                      <a:ext cx="2119042" cy="215444"/>
                    </a:xfrm>
                    <a:prstGeom prst="rect">
                      <a:avLst/>
                    </a:prstGeom>
                    <a:noFill/>
                  </p:spPr>
                  <p:txBody>
                    <a:bodyPr wrap="none" lIns="0" tIns="0" rIns="0" bIns="0" rtlCol="0">
                      <a:spAutoFit/>
                    </a:bodyPr>
                    <a:lstStyle/>
                    <a:p>
                      <a:pPr marL="285750" indent="-285750">
                        <a:buFont typeface="Arial" panose="020B0604020202020204" pitchFamily="34" charset="0"/>
                        <a:buChar char="•"/>
                      </a:pPr>
                      <a14:m>
                        <m:oMath xmlns:m="http://schemas.openxmlformats.org/officeDocument/2006/math">
                          <m:sSub>
                            <m:sSubPr>
                              <m:ctrlPr>
                                <a:rPr lang="it-IT" sz="1400" b="1" i="1" smtClean="0">
                                  <a:solidFill>
                                    <a:srgbClr val="000048"/>
                                  </a:solidFill>
                                  <a:latin typeface="Cambria Math" panose="02040503050406030204" pitchFamily="18" charset="0"/>
                                </a:rPr>
                              </m:ctrlPr>
                            </m:sSubPr>
                            <m:e>
                              <m:r>
                                <a:rPr lang="it-IT" sz="1400" b="1" i="1" smtClean="0">
                                  <a:solidFill>
                                    <a:srgbClr val="000048"/>
                                  </a:solidFill>
                                  <a:latin typeface="Cambria Math" panose="02040503050406030204" pitchFamily="18" charset="0"/>
                                </a:rPr>
                                <m:t>𝑬</m:t>
                              </m:r>
                            </m:e>
                            <m:sub>
                              <m:r>
                                <a:rPr lang="it-IT" sz="1400" b="1" i="1" smtClean="0">
                                  <a:solidFill>
                                    <a:srgbClr val="000048"/>
                                  </a:solidFill>
                                  <a:latin typeface="Cambria Math" panose="02040503050406030204" pitchFamily="18" charset="0"/>
                                </a:rPr>
                                <m:t>𝑰</m:t>
                              </m:r>
                            </m:sub>
                          </m:sSub>
                          <m:r>
                            <a:rPr lang="it-IT" sz="1400" b="1" i="1" smtClean="0">
                              <a:solidFill>
                                <a:srgbClr val="000048"/>
                              </a:solidFill>
                              <a:latin typeface="Cambria Math" panose="02040503050406030204" pitchFamily="18" charset="0"/>
                            </a:rPr>
                            <m:t>=</m:t>
                          </m:r>
                          <m:sSub>
                            <m:sSubPr>
                              <m:ctrlPr>
                                <a:rPr lang="it-IT" sz="1400" b="1" i="1" smtClean="0">
                                  <a:solidFill>
                                    <a:srgbClr val="000048"/>
                                  </a:solidFill>
                                  <a:latin typeface="Cambria Math" panose="02040503050406030204" pitchFamily="18" charset="0"/>
                                </a:rPr>
                              </m:ctrlPr>
                            </m:sSubPr>
                            <m:e>
                              <m:r>
                                <a:rPr lang="it-IT" sz="1400" b="1" i="1" smtClean="0">
                                  <a:solidFill>
                                    <a:srgbClr val="000048"/>
                                  </a:solidFill>
                                  <a:latin typeface="Cambria Math" panose="02040503050406030204" pitchFamily="18" charset="0"/>
                                </a:rPr>
                                <m:t>𝑬</m:t>
                              </m:r>
                            </m:e>
                            <m:sub>
                              <m:r>
                                <a:rPr lang="it-IT" sz="1400" b="1" i="1" smtClean="0">
                                  <a:solidFill>
                                    <a:srgbClr val="000048"/>
                                  </a:solidFill>
                                  <a:latin typeface="Cambria Math" panose="02040503050406030204" pitchFamily="18" charset="0"/>
                                </a:rPr>
                                <m:t>𝑰𝑰</m:t>
                              </m:r>
                            </m:sub>
                          </m:sSub>
                          <m:r>
                            <a:rPr lang="it-IT" sz="1400" b="1" i="1" smtClean="0">
                              <a:solidFill>
                                <a:srgbClr val="000048"/>
                              </a:solidFill>
                              <a:latin typeface="Cambria Math" panose="02040503050406030204" pitchFamily="18" charset="0"/>
                            </a:rPr>
                            <m:t>+</m:t>
                          </m:r>
                          <m:sSub>
                            <m:sSubPr>
                              <m:ctrlPr>
                                <a:rPr lang="it-IT" sz="1400" b="1" i="1" smtClean="0">
                                  <a:solidFill>
                                    <a:srgbClr val="000048"/>
                                  </a:solidFill>
                                  <a:latin typeface="Cambria Math" panose="02040503050406030204" pitchFamily="18" charset="0"/>
                                </a:rPr>
                              </m:ctrlPr>
                            </m:sSubPr>
                            <m:e>
                              <m:r>
                                <a:rPr lang="it-IT" sz="1400" b="1" i="1" smtClean="0">
                                  <a:solidFill>
                                    <a:srgbClr val="000048"/>
                                  </a:solidFill>
                                  <a:latin typeface="Cambria Math" panose="02040503050406030204" pitchFamily="18" charset="0"/>
                                </a:rPr>
                                <m:t>𝑬</m:t>
                              </m:r>
                            </m:e>
                            <m:sub>
                              <m:r>
                                <a:rPr lang="it-IT" sz="1400" b="1" i="1" smtClean="0">
                                  <a:solidFill>
                                    <a:srgbClr val="000048"/>
                                  </a:solidFill>
                                  <a:latin typeface="Cambria Math" panose="02040503050406030204" pitchFamily="18" charset="0"/>
                                </a:rPr>
                                <m:t>𝑳𝑶𝑶𝑺</m:t>
                              </m:r>
                              <m:r>
                                <a:rPr lang="it-IT" sz="1400" b="1" i="1" smtClean="0">
                                  <a:solidFill>
                                    <a:srgbClr val="000048"/>
                                  </a:solidFill>
                                  <a:latin typeface="Cambria Math" panose="02040503050406030204" pitchFamily="18" charset="0"/>
                                </a:rPr>
                                <m:t>+</m:t>
                              </m:r>
                              <m:r>
                                <a:rPr lang="it-IT" sz="1400" b="1" i="1" smtClean="0">
                                  <a:solidFill>
                                    <a:srgbClr val="000048"/>
                                  </a:solidFill>
                                  <a:latin typeface="Cambria Math" panose="02040503050406030204" pitchFamily="18" charset="0"/>
                                </a:rPr>
                                <m:t>𝑩𝑶𝑰𝑳</m:t>
                              </m:r>
                              <m:r>
                                <a:rPr lang="it-IT" sz="1400" b="1" i="1" smtClean="0">
                                  <a:solidFill>
                                    <a:srgbClr val="000048"/>
                                  </a:solidFill>
                                  <a:latin typeface="Cambria Math" panose="02040503050406030204" pitchFamily="18" charset="0"/>
                                </a:rPr>
                                <m:t> </m:t>
                              </m:r>
                            </m:sub>
                          </m:sSub>
                        </m:oMath>
                      </a14:m>
                      <a:endParaRPr lang="en-US" sz="1400" b="1" dirty="0">
                        <a:solidFill>
                          <a:srgbClr val="000048"/>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311078" y="3949606"/>
                      <a:ext cx="2119042" cy="215444"/>
                    </a:xfrm>
                    <a:prstGeom prst="rect">
                      <a:avLst/>
                    </a:prstGeom>
                    <a:blipFill rotWithShape="0">
                      <a:blip r:embed="rId10"/>
                      <a:stretch>
                        <a:fillRect l="-4899" t="-20000" b="-42857"/>
                      </a:stretch>
                    </a:blipFill>
                  </p:spPr>
                  <p:txBody>
                    <a:bodyPr/>
                    <a:lstStyle/>
                    <a:p>
                      <a:r>
                        <a:rPr lang="en-US">
                          <a:noFill/>
                        </a:rPr>
                        <a:t> </a:t>
                      </a:r>
                    </a:p>
                  </p:txBody>
                </p:sp>
              </mc:Fallback>
            </mc:AlternateContent>
            <p:sp>
              <p:nvSpPr>
                <p:cNvPr id="6" name="Rectangle 5"/>
                <p:cNvSpPr/>
                <p:nvPr/>
              </p:nvSpPr>
              <p:spPr>
                <a:xfrm>
                  <a:off x="4680398" y="4142158"/>
                  <a:ext cx="1102674" cy="276999"/>
                </a:xfrm>
                <a:prstGeom prst="rect">
                  <a:avLst/>
                </a:prstGeom>
              </p:spPr>
              <p:txBody>
                <a:bodyPr wrap="none">
                  <a:spAutoFit/>
                </a:bodyPr>
                <a:lstStyle/>
                <a:p>
                  <a:r>
                    <a:rPr lang="en-US" sz="1200" dirty="0">
                      <a:solidFill>
                        <a:srgbClr val="000048"/>
                      </a:solidFill>
                      <a:latin typeface="Cambria Math" panose="02040503050406030204" pitchFamily="18" charset="0"/>
                      <a:ea typeface="Cambria Math" panose="02040503050406030204" pitchFamily="18" charset="0"/>
                    </a:rPr>
                    <a:t>dividing by E</a:t>
                  </a:r>
                  <a:r>
                    <a:rPr lang="en-US" sz="1200" baseline="-25000" dirty="0">
                      <a:solidFill>
                        <a:srgbClr val="000048"/>
                      </a:solidFill>
                      <a:latin typeface="Cambria Math" panose="02040503050406030204" pitchFamily="18" charset="0"/>
                      <a:ea typeface="Cambria Math" panose="02040503050406030204" pitchFamily="18" charset="0"/>
                    </a:rPr>
                    <a:t>II</a:t>
                  </a:r>
                  <a:endParaRPr lang="en-US" sz="12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1" name="TextBox 20"/>
                    <p:cNvSpPr txBox="1"/>
                    <p:nvPr/>
                  </p:nvSpPr>
                  <p:spPr>
                    <a:xfrm>
                      <a:off x="4562439" y="4399395"/>
                      <a:ext cx="80310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400" b="1" i="1" smtClean="0">
                                <a:solidFill>
                                  <a:srgbClr val="000048"/>
                                </a:solidFill>
                                <a:latin typeface="Cambria Math" panose="02040503050406030204" pitchFamily="18" charset="0"/>
                              </a:rPr>
                              <m:t>𝒙</m:t>
                            </m:r>
                            <m:r>
                              <a:rPr lang="it-IT" sz="1400" b="1" i="1" smtClean="0">
                                <a:solidFill>
                                  <a:srgbClr val="000048"/>
                                </a:solidFill>
                                <a:latin typeface="Cambria Math" panose="02040503050406030204" pitchFamily="18" charset="0"/>
                              </a:rPr>
                              <m:t>=</m:t>
                            </m:r>
                            <m:r>
                              <a:rPr lang="it-IT" sz="1400" b="1" i="1" smtClean="0">
                                <a:solidFill>
                                  <a:srgbClr val="000048"/>
                                </a:solidFill>
                                <a:latin typeface="Cambria Math" panose="02040503050406030204" pitchFamily="18" charset="0"/>
                              </a:rPr>
                              <m:t>𝟏</m:t>
                            </m:r>
                            <m:r>
                              <a:rPr lang="it-IT" sz="1400" b="1" i="1" smtClean="0">
                                <a:solidFill>
                                  <a:srgbClr val="000048"/>
                                </a:solidFill>
                                <a:latin typeface="Cambria Math" panose="02040503050406030204" pitchFamily="18" charset="0"/>
                              </a:rPr>
                              <m:t>+</m:t>
                            </m:r>
                            <m:r>
                              <a:rPr lang="it-IT" sz="1400" b="1" i="1" smtClean="0">
                                <a:solidFill>
                                  <a:srgbClr val="000048"/>
                                </a:solidFill>
                                <a:latin typeface="Cambria Math" panose="02040503050406030204" pitchFamily="18" charset="0"/>
                              </a:rPr>
                              <m:t>𝒛</m:t>
                            </m:r>
                          </m:oMath>
                        </m:oMathPara>
                      </a14:m>
                      <a:endParaRPr lang="en-US" sz="1400" b="1" dirty="0">
                        <a:solidFill>
                          <a:srgbClr val="000048"/>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562439" y="4399395"/>
                      <a:ext cx="803104" cy="215444"/>
                    </a:xfrm>
                    <a:prstGeom prst="rect">
                      <a:avLst/>
                    </a:prstGeom>
                    <a:blipFill rotWithShape="0">
                      <a:blip r:embed="rId11"/>
                      <a:stretch>
                        <a:fillRect l="-2273" r="-1515" b="-8333"/>
                      </a:stretch>
                    </a:blipFill>
                  </p:spPr>
                  <p:txBody>
                    <a:bodyPr/>
                    <a:lstStyle/>
                    <a:p>
                      <a:r>
                        <a:rPr lang="en-US">
                          <a:noFill/>
                        </a:rPr>
                        <a:t> </a:t>
                      </a:r>
                    </a:p>
                  </p:txBody>
                </p:sp>
              </mc:Fallback>
            </mc:AlternateContent>
            <p:sp>
              <p:nvSpPr>
                <p:cNvPr id="22" name="Rectangle 21"/>
                <p:cNvSpPr/>
                <p:nvPr/>
              </p:nvSpPr>
              <p:spPr>
                <a:xfrm>
                  <a:off x="4700948" y="4614839"/>
                  <a:ext cx="3084242" cy="461665"/>
                </a:xfrm>
                <a:prstGeom prst="rect">
                  <a:avLst/>
                </a:prstGeom>
              </p:spPr>
              <p:txBody>
                <a:bodyPr wrap="none">
                  <a:spAutoFit/>
                </a:bodyPr>
                <a:lstStyle/>
                <a:p>
                  <a:r>
                    <a:rPr lang="en-US" sz="1200" b="1" dirty="0" smtClean="0">
                      <a:solidFill>
                        <a:srgbClr val="000048"/>
                      </a:solidFill>
                      <a:latin typeface="Cambria Math" panose="02040503050406030204" pitchFamily="18" charset="0"/>
                      <a:ea typeface="Cambria Math" panose="02040503050406030204" pitchFamily="18" charset="0"/>
                    </a:rPr>
                    <a:t>z</a:t>
                  </a:r>
                  <a:r>
                    <a:rPr lang="en-US" sz="1200" dirty="0" smtClean="0">
                      <a:solidFill>
                        <a:srgbClr val="000048"/>
                      </a:solidFill>
                      <a:latin typeface="Cambria Math" panose="02040503050406030204" pitchFamily="18" charset="0"/>
                      <a:ea typeface="Cambria Math" panose="02040503050406030204" pitchFamily="18" charset="0"/>
                    </a:rPr>
                    <a:t> equal to the value of August 2013 for each </a:t>
                  </a:r>
                </a:p>
                <a:p>
                  <a:r>
                    <a:rPr lang="en-US" sz="1200" dirty="0" smtClean="0">
                      <a:solidFill>
                        <a:srgbClr val="000048"/>
                      </a:solidFill>
                      <a:latin typeface="Cambria Math" panose="02040503050406030204" pitchFamily="18" charset="0"/>
                      <a:ea typeface="Cambria Math" panose="02040503050406030204" pitchFamily="18" charset="0"/>
                    </a:rPr>
                    <a:t>month </a:t>
                  </a:r>
                  <a:r>
                    <a:rPr lang="en-US" sz="1200" dirty="0" smtClean="0">
                      <a:solidFill>
                        <a:srgbClr val="000048"/>
                      </a:solidFill>
                      <a:latin typeface="Cambria Math" panose="02040503050406030204" pitchFamily="18" charset="0"/>
                      <a:ea typeface="Cambria Math" panose="02040503050406030204" pitchFamily="18" charset="0"/>
                      <a:sym typeface="Wingdings" panose="05000000000000000000" pitchFamily="2" charset="2"/>
                    </a:rPr>
                    <a:t> </a:t>
                  </a:r>
                  <a:r>
                    <a:rPr lang="en-US" sz="1200" dirty="0" smtClean="0">
                      <a:solidFill>
                        <a:srgbClr val="000048"/>
                      </a:solidFill>
                      <a:latin typeface="Cambria Math" panose="02040503050406030204" pitchFamily="18" charset="0"/>
                      <a:ea typeface="Cambria Math" panose="02040503050406030204" pitchFamily="18" charset="0"/>
                    </a:rPr>
                    <a:t>evaluating </a:t>
                  </a:r>
                  <a:r>
                    <a:rPr lang="en-US" sz="1200" b="1" dirty="0" smtClean="0">
                      <a:solidFill>
                        <a:srgbClr val="000048"/>
                      </a:solidFill>
                      <a:latin typeface="Cambria Math" panose="02040503050406030204" pitchFamily="18" charset="0"/>
                      <a:ea typeface="Cambria Math" panose="02040503050406030204" pitchFamily="18" charset="0"/>
                    </a:rPr>
                    <a:t>x</a:t>
                  </a:r>
                  <a:r>
                    <a:rPr lang="en-US" sz="1200" dirty="0" smtClean="0">
                      <a:solidFill>
                        <a:srgbClr val="000048"/>
                      </a:solidFill>
                      <a:latin typeface="Cambria Math" panose="02040503050406030204" pitchFamily="18" charset="0"/>
                      <a:ea typeface="Cambria Math" panose="02040503050406030204" pitchFamily="18" charset="0"/>
                    </a:rPr>
                    <a:t> for each month and </a:t>
                  </a:r>
                  <a:r>
                    <a:rPr lang="en-US" sz="1200" b="1" dirty="0" smtClean="0">
                      <a:solidFill>
                        <a:srgbClr val="000048"/>
                      </a:solidFill>
                      <a:latin typeface="Cambria Math" panose="02040503050406030204" pitchFamily="18" charset="0"/>
                      <a:ea typeface="Cambria Math" panose="02040503050406030204" pitchFamily="18" charset="0"/>
                    </a:rPr>
                    <a:t>E</a:t>
                  </a:r>
                  <a:r>
                    <a:rPr lang="en-US" sz="1200" b="1" baseline="-25000" dirty="0" smtClean="0">
                      <a:solidFill>
                        <a:srgbClr val="000048"/>
                      </a:solidFill>
                      <a:latin typeface="Cambria Math" panose="02040503050406030204" pitchFamily="18" charset="0"/>
                      <a:ea typeface="Cambria Math" panose="02040503050406030204" pitchFamily="18" charset="0"/>
                    </a:rPr>
                    <a:t>I</a:t>
                  </a:r>
                  <a:endParaRPr lang="en-US" sz="1200" b="1" baseline="-250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3" name="TextBox 22"/>
                    <p:cNvSpPr txBox="1"/>
                    <p:nvPr/>
                  </p:nvSpPr>
                  <p:spPr>
                    <a:xfrm>
                      <a:off x="4550784" y="5089751"/>
                      <a:ext cx="97667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rgbClr val="000048"/>
                                    </a:solidFill>
                                    <a:latin typeface="Cambria Math" panose="02040503050406030204" pitchFamily="18" charset="0"/>
                                  </a:rPr>
                                </m:ctrlPr>
                              </m:sSubPr>
                              <m:e>
                                <m:r>
                                  <a:rPr lang="it-IT" sz="1400" b="1" i="1" smtClean="0">
                                    <a:solidFill>
                                      <a:srgbClr val="000048"/>
                                    </a:solidFill>
                                    <a:latin typeface="Cambria Math" panose="02040503050406030204" pitchFamily="18" charset="0"/>
                                  </a:rPr>
                                  <m:t>𝑬</m:t>
                                </m:r>
                              </m:e>
                              <m:sub>
                                <m:r>
                                  <a:rPr lang="it-IT" sz="1400" b="1" i="1" smtClean="0">
                                    <a:solidFill>
                                      <a:srgbClr val="000048"/>
                                    </a:solidFill>
                                    <a:latin typeface="Cambria Math" panose="02040503050406030204" pitchFamily="18" charset="0"/>
                                  </a:rPr>
                                  <m:t>𝑰</m:t>
                                </m:r>
                              </m:sub>
                            </m:sSub>
                            <m:r>
                              <a:rPr lang="it-IT" sz="1400" b="1" i="1" smtClean="0">
                                <a:solidFill>
                                  <a:srgbClr val="000048"/>
                                </a:solidFill>
                                <a:latin typeface="Cambria Math" panose="02040503050406030204" pitchFamily="18" charset="0"/>
                              </a:rPr>
                              <m:t>=</m:t>
                            </m:r>
                            <m:r>
                              <a:rPr lang="it-IT" sz="1400" b="1" i="1" smtClean="0">
                                <a:solidFill>
                                  <a:srgbClr val="000048"/>
                                </a:solidFill>
                                <a:latin typeface="Cambria Math" panose="02040503050406030204" pitchFamily="18" charset="0"/>
                              </a:rPr>
                              <m:t>𝒙</m:t>
                            </m:r>
                            <m:r>
                              <a:rPr lang="it-IT" sz="1400" b="1" i="1" smtClean="0">
                                <a:solidFill>
                                  <a:srgbClr val="000048"/>
                                </a:solidFill>
                                <a:latin typeface="Cambria Math" panose="02040503050406030204" pitchFamily="18" charset="0"/>
                              </a:rPr>
                              <m:t>∗</m:t>
                            </m:r>
                            <m:sSub>
                              <m:sSubPr>
                                <m:ctrlPr>
                                  <a:rPr lang="it-IT" sz="1400" b="1" i="1" smtClean="0">
                                    <a:solidFill>
                                      <a:srgbClr val="000048"/>
                                    </a:solidFill>
                                    <a:latin typeface="Cambria Math" panose="02040503050406030204" pitchFamily="18" charset="0"/>
                                  </a:rPr>
                                </m:ctrlPr>
                              </m:sSubPr>
                              <m:e>
                                <m:r>
                                  <a:rPr lang="it-IT" sz="1400" b="1" i="1" smtClean="0">
                                    <a:solidFill>
                                      <a:srgbClr val="000048"/>
                                    </a:solidFill>
                                    <a:latin typeface="Cambria Math" panose="02040503050406030204" pitchFamily="18" charset="0"/>
                                  </a:rPr>
                                  <m:t>𝑬</m:t>
                                </m:r>
                              </m:e>
                              <m:sub>
                                <m:r>
                                  <a:rPr lang="it-IT" sz="1400" b="1" i="1" smtClean="0">
                                    <a:solidFill>
                                      <a:srgbClr val="000048"/>
                                    </a:solidFill>
                                    <a:latin typeface="Cambria Math" panose="02040503050406030204" pitchFamily="18" charset="0"/>
                                  </a:rPr>
                                  <m:t>𝑰𝑰</m:t>
                                </m:r>
                              </m:sub>
                            </m:sSub>
                          </m:oMath>
                        </m:oMathPara>
                      </a14:m>
                      <a:endParaRPr lang="en-US" sz="1400" b="1" dirty="0">
                        <a:solidFill>
                          <a:srgbClr val="000048"/>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550784" y="5089751"/>
                      <a:ext cx="976678" cy="215444"/>
                    </a:xfrm>
                    <a:prstGeom prst="rect">
                      <a:avLst/>
                    </a:prstGeom>
                    <a:blipFill rotWithShape="0">
                      <a:blip r:embed="rId12"/>
                      <a:stretch>
                        <a:fillRect l="-3125" b="-1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562439" y="5345670"/>
                      <a:ext cx="143712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rgbClr val="000048"/>
                                    </a:solidFill>
                                    <a:latin typeface="Cambria Math" panose="02040503050406030204" pitchFamily="18" charset="0"/>
                                  </a:rPr>
                                </m:ctrlPr>
                              </m:sSubPr>
                              <m:e>
                                <m:r>
                                  <a:rPr lang="it-IT" sz="1400" b="1" i="1" smtClean="0">
                                    <a:solidFill>
                                      <a:srgbClr val="000048"/>
                                    </a:solidFill>
                                    <a:latin typeface="Cambria Math" panose="02040503050406030204" pitchFamily="18" charset="0"/>
                                  </a:rPr>
                                  <m:t>𝒎</m:t>
                                </m:r>
                              </m:e>
                              <m:sub>
                                <m:r>
                                  <a:rPr lang="it-IT" sz="1400" b="1" i="1" smtClean="0">
                                    <a:solidFill>
                                      <a:srgbClr val="000048"/>
                                    </a:solidFill>
                                    <a:latin typeface="Cambria Math" panose="02040503050406030204" pitchFamily="18" charset="0"/>
                                  </a:rPr>
                                  <m:t>𝒘𝒐𝒐𝒅</m:t>
                                </m:r>
                              </m:sub>
                            </m:sSub>
                            <m:r>
                              <a:rPr lang="it-IT" sz="1400" b="1" i="1" smtClean="0">
                                <a:solidFill>
                                  <a:srgbClr val="000048"/>
                                </a:solidFill>
                                <a:latin typeface="Cambria Math" panose="02040503050406030204" pitchFamily="18" charset="0"/>
                              </a:rPr>
                              <m:t>=</m:t>
                            </m:r>
                            <m:f>
                              <m:fPr>
                                <m:type m:val="lin"/>
                                <m:ctrlPr>
                                  <a:rPr lang="it-IT" sz="1400" b="1" i="1" smtClean="0">
                                    <a:solidFill>
                                      <a:srgbClr val="000048"/>
                                    </a:solidFill>
                                    <a:latin typeface="Cambria Math" panose="02040503050406030204" pitchFamily="18" charset="0"/>
                                  </a:rPr>
                                </m:ctrlPr>
                              </m:fPr>
                              <m:num>
                                <m:sSub>
                                  <m:sSubPr>
                                    <m:ctrlPr>
                                      <a:rPr lang="it-IT" sz="1400" b="1" i="1">
                                        <a:solidFill>
                                          <a:srgbClr val="000048"/>
                                        </a:solidFill>
                                        <a:latin typeface="Cambria Math" panose="02040503050406030204" pitchFamily="18" charset="0"/>
                                      </a:rPr>
                                    </m:ctrlPr>
                                  </m:sSubPr>
                                  <m:e>
                                    <m:r>
                                      <a:rPr lang="it-IT" sz="1400" b="1" i="1">
                                        <a:solidFill>
                                          <a:srgbClr val="000048"/>
                                        </a:solidFill>
                                        <a:latin typeface="Cambria Math" panose="02040503050406030204" pitchFamily="18" charset="0"/>
                                      </a:rPr>
                                      <m:t>𝑬</m:t>
                                    </m:r>
                                  </m:e>
                                  <m:sub>
                                    <m:r>
                                      <a:rPr lang="it-IT" sz="1400" b="1" i="1">
                                        <a:solidFill>
                                          <a:srgbClr val="000048"/>
                                        </a:solidFill>
                                        <a:latin typeface="Cambria Math" panose="02040503050406030204" pitchFamily="18" charset="0"/>
                                      </a:rPr>
                                      <m:t>𝑰</m:t>
                                    </m:r>
                                  </m:sub>
                                </m:sSub>
                              </m:num>
                              <m:den>
                                <m:r>
                                  <a:rPr lang="it-IT" sz="1400" b="1" i="1">
                                    <a:solidFill>
                                      <a:srgbClr val="000048"/>
                                    </a:solidFill>
                                    <a:latin typeface="Cambria Math" panose="02040503050406030204" pitchFamily="18" charset="0"/>
                                  </a:rPr>
                                  <m:t>𝑳𝑯𝑽</m:t>
                                </m:r>
                              </m:den>
                            </m:f>
                          </m:oMath>
                        </m:oMathPara>
                      </a14:m>
                      <a:endParaRPr lang="en-US" sz="1400" b="1" dirty="0">
                        <a:solidFill>
                          <a:srgbClr val="000048"/>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562439" y="5345670"/>
                      <a:ext cx="1437125" cy="215444"/>
                    </a:xfrm>
                    <a:prstGeom prst="rect">
                      <a:avLst/>
                    </a:prstGeom>
                    <a:blipFill rotWithShape="0">
                      <a:blip r:embed="rId13"/>
                      <a:stretch>
                        <a:fillRect l="-1271" t="-157143" r="-11017" b="-245714"/>
                      </a:stretch>
                    </a:blipFill>
                  </p:spPr>
                  <p:txBody>
                    <a:bodyPr/>
                    <a:lstStyle/>
                    <a:p>
                      <a:r>
                        <a:rPr lang="en-US">
                          <a:noFill/>
                        </a:rPr>
                        <a:t> </a:t>
                      </a:r>
                    </a:p>
                  </p:txBody>
                </p:sp>
              </mc:Fallback>
            </mc:AlternateContent>
          </p:grpSp>
        </p:grpSp>
        <p:sp>
          <p:nvSpPr>
            <p:cNvPr id="16" name="TextBox 15"/>
            <p:cNvSpPr txBox="1"/>
            <p:nvPr/>
          </p:nvSpPr>
          <p:spPr>
            <a:xfrm>
              <a:off x="6971208" y="4455567"/>
              <a:ext cx="2195736" cy="1569660"/>
            </a:xfrm>
            <a:prstGeom prst="rect">
              <a:avLst/>
            </a:prstGeom>
            <a:noFill/>
          </p:spPr>
          <p:txBody>
            <a:bodyPr wrap="square" rtlCol="0">
              <a:spAutoFit/>
            </a:bodyPr>
            <a:lstStyle/>
            <a:p>
              <a:r>
                <a:rPr lang="en-US" sz="1200" dirty="0" smtClean="0">
                  <a:solidFill>
                    <a:srgbClr val="000048"/>
                  </a:solidFill>
                  <a:latin typeface="Cambria Math" panose="02040503050406030204" pitchFamily="18" charset="0"/>
                  <a:ea typeface="Cambria Math" panose="02040503050406030204" pitchFamily="18" charset="0"/>
                </a:rPr>
                <a:t>E</a:t>
              </a:r>
              <a:r>
                <a:rPr lang="en-US" sz="1200" baseline="-25000" dirty="0" smtClean="0">
                  <a:solidFill>
                    <a:srgbClr val="000048"/>
                  </a:solidFill>
                  <a:latin typeface="Cambria Math" panose="02040503050406030204" pitchFamily="18" charset="0"/>
                  <a:ea typeface="Cambria Math" panose="02040503050406030204" pitchFamily="18" charset="0"/>
                </a:rPr>
                <a:t>I</a:t>
              </a:r>
              <a:r>
                <a:rPr lang="en-US" sz="1200" dirty="0" smtClean="0">
                  <a:solidFill>
                    <a:srgbClr val="000048"/>
                  </a:solidFill>
                  <a:latin typeface="Cambria Math" panose="02040503050406030204" pitchFamily="18" charset="0"/>
                  <a:ea typeface="Cambria Math" panose="02040503050406030204" pitchFamily="18" charset="0"/>
                </a:rPr>
                <a:t> = primary energy of wood</a:t>
              </a:r>
            </a:p>
            <a:p>
              <a:r>
                <a:rPr lang="en-US" sz="1200" dirty="0" smtClean="0">
                  <a:solidFill>
                    <a:srgbClr val="000048"/>
                  </a:solidFill>
                  <a:latin typeface="Cambria Math" panose="02040503050406030204" pitchFamily="18" charset="0"/>
                  <a:ea typeface="Cambria Math" panose="02040503050406030204" pitchFamily="18" charset="0"/>
                </a:rPr>
                <a:t>E</a:t>
              </a:r>
              <a:r>
                <a:rPr lang="en-US" sz="1200" baseline="-25000" dirty="0" smtClean="0">
                  <a:solidFill>
                    <a:srgbClr val="000048"/>
                  </a:solidFill>
                  <a:latin typeface="Cambria Math" panose="02040503050406030204" pitchFamily="18" charset="0"/>
                  <a:ea typeface="Cambria Math" panose="02040503050406030204" pitchFamily="18" charset="0"/>
                </a:rPr>
                <a:t>II</a:t>
              </a:r>
              <a:r>
                <a:rPr lang="en-US" sz="1200" dirty="0" smtClean="0">
                  <a:solidFill>
                    <a:srgbClr val="000048"/>
                  </a:solidFill>
                  <a:latin typeface="Cambria Math" panose="02040503050406030204" pitchFamily="18" charset="0"/>
                  <a:ea typeface="Cambria Math" panose="02040503050406030204" pitchFamily="18" charset="0"/>
                </a:rPr>
                <a:t> </a:t>
              </a:r>
              <a:r>
                <a:rPr lang="en-US" sz="1200" baseline="-25000" dirty="0" smtClean="0">
                  <a:solidFill>
                    <a:srgbClr val="000048"/>
                  </a:solidFill>
                  <a:latin typeface="Cambria Math" panose="02040503050406030204" pitchFamily="18" charset="0"/>
                  <a:ea typeface="Cambria Math" panose="02040503050406030204" pitchFamily="18" charset="0"/>
                </a:rPr>
                <a:t>=</a:t>
              </a:r>
              <a:r>
                <a:rPr lang="en-US" sz="1200" dirty="0" smtClean="0">
                  <a:solidFill>
                    <a:srgbClr val="000048"/>
                  </a:solidFill>
                  <a:latin typeface="Cambria Math" panose="02040503050406030204" pitchFamily="18" charset="0"/>
                  <a:ea typeface="Cambria Math" panose="02040503050406030204" pitchFamily="18" charset="0"/>
                </a:rPr>
                <a:t> secondary energy of water </a:t>
              </a:r>
            </a:p>
            <a:p>
              <a:r>
                <a:rPr lang="en-US" sz="1200" dirty="0" smtClean="0">
                  <a:solidFill>
                    <a:srgbClr val="000048"/>
                  </a:solidFill>
                  <a:latin typeface="Cambria Math" panose="02040503050406030204" pitchFamily="18" charset="0"/>
                  <a:ea typeface="Cambria Math" panose="02040503050406030204" pitchFamily="18" charset="0"/>
                </a:rPr>
                <a:t>E</a:t>
              </a:r>
              <a:r>
                <a:rPr lang="en-US" sz="1200" baseline="-25000" dirty="0" smtClean="0">
                  <a:solidFill>
                    <a:srgbClr val="000048"/>
                  </a:solidFill>
                  <a:latin typeface="Cambria Math" panose="02040503050406030204" pitchFamily="18" charset="0"/>
                  <a:ea typeface="Cambria Math" panose="02040503050406030204" pitchFamily="18" charset="0"/>
                </a:rPr>
                <a:t>LOSS</a:t>
              </a:r>
              <a:r>
                <a:rPr lang="en-US" sz="1200" dirty="0" smtClean="0">
                  <a:solidFill>
                    <a:srgbClr val="000048"/>
                  </a:solidFill>
                  <a:latin typeface="Cambria Math" panose="02040503050406030204" pitchFamily="18" charset="0"/>
                  <a:ea typeface="Cambria Math" panose="02040503050406030204" pitchFamily="18" charset="0"/>
                </a:rPr>
                <a:t> </a:t>
              </a:r>
              <a:r>
                <a:rPr lang="en-US" sz="1200" baseline="-25000" dirty="0" smtClean="0">
                  <a:solidFill>
                    <a:srgbClr val="000048"/>
                  </a:solidFill>
                  <a:latin typeface="Cambria Math" panose="02040503050406030204" pitchFamily="18" charset="0"/>
                  <a:ea typeface="Cambria Math" panose="02040503050406030204" pitchFamily="18" charset="0"/>
                </a:rPr>
                <a:t>+</a:t>
              </a:r>
              <a:r>
                <a:rPr lang="en-US" sz="1200" dirty="0" smtClean="0">
                  <a:solidFill>
                    <a:srgbClr val="000048"/>
                  </a:solidFill>
                  <a:latin typeface="Cambria Math" panose="02040503050406030204" pitchFamily="18" charset="0"/>
                  <a:ea typeface="Cambria Math" panose="02040503050406030204" pitchFamily="18" charset="0"/>
                </a:rPr>
                <a:t> </a:t>
              </a:r>
              <a:r>
                <a:rPr lang="en-US" sz="1200" baseline="-25000" dirty="0" smtClean="0">
                  <a:solidFill>
                    <a:srgbClr val="000048"/>
                  </a:solidFill>
                  <a:latin typeface="Cambria Math" panose="02040503050406030204" pitchFamily="18" charset="0"/>
                  <a:ea typeface="Cambria Math" panose="02040503050406030204" pitchFamily="18" charset="0"/>
                </a:rPr>
                <a:t>BOIL</a:t>
              </a:r>
              <a:r>
                <a:rPr lang="en-US" sz="1200" dirty="0" smtClean="0">
                  <a:solidFill>
                    <a:srgbClr val="000048"/>
                  </a:solidFill>
                  <a:latin typeface="Cambria Math" panose="02040503050406030204" pitchFamily="18" charset="0"/>
                  <a:ea typeface="Cambria Math" panose="02040503050406030204" pitchFamily="18" charset="0"/>
                </a:rPr>
                <a:t> = sum of boiling and lost energy</a:t>
              </a:r>
            </a:p>
            <a:p>
              <a:r>
                <a:rPr lang="en-US" sz="1200" dirty="0" err="1" smtClean="0">
                  <a:solidFill>
                    <a:srgbClr val="000048"/>
                  </a:solidFill>
                  <a:latin typeface="Cambria Math" panose="02040503050406030204" pitchFamily="18" charset="0"/>
                  <a:ea typeface="Cambria Math" panose="02040503050406030204" pitchFamily="18" charset="0"/>
                </a:rPr>
                <a:t>m</a:t>
              </a:r>
              <a:r>
                <a:rPr lang="en-US" sz="1200" baseline="-25000" dirty="0" err="1" smtClean="0">
                  <a:solidFill>
                    <a:srgbClr val="000048"/>
                  </a:solidFill>
                  <a:latin typeface="Cambria Math" panose="02040503050406030204" pitchFamily="18" charset="0"/>
                  <a:ea typeface="Cambria Math" panose="02040503050406030204" pitchFamily="18" charset="0"/>
                </a:rPr>
                <a:t>wood</a:t>
              </a:r>
              <a:r>
                <a:rPr lang="en-US" sz="1200" baseline="-25000" dirty="0" smtClean="0">
                  <a:solidFill>
                    <a:srgbClr val="000048"/>
                  </a:solidFill>
                  <a:latin typeface="Cambria Math" panose="02040503050406030204" pitchFamily="18" charset="0"/>
                  <a:ea typeface="Cambria Math" panose="02040503050406030204" pitchFamily="18" charset="0"/>
                </a:rPr>
                <a:t> </a:t>
              </a:r>
              <a:r>
                <a:rPr lang="en-US" sz="1200" dirty="0" smtClean="0">
                  <a:solidFill>
                    <a:srgbClr val="000048"/>
                  </a:solidFill>
                  <a:latin typeface="Cambria Math" panose="02040503050406030204" pitchFamily="18" charset="0"/>
                  <a:ea typeface="Cambria Math" panose="02040503050406030204" pitchFamily="18" charset="0"/>
                </a:rPr>
                <a:t>= mass of wood </a:t>
              </a:r>
            </a:p>
            <a:p>
              <a:r>
                <a:rPr lang="en-US" sz="1200" baseline="-25000" dirty="0" smtClean="0">
                  <a:solidFill>
                    <a:srgbClr val="000048"/>
                  </a:solidFill>
                  <a:latin typeface="Cambria Math" panose="02040503050406030204" pitchFamily="18" charset="0"/>
                  <a:ea typeface="Cambria Math" panose="02040503050406030204" pitchFamily="18" charset="0"/>
                </a:rPr>
                <a:t>LHV</a:t>
              </a:r>
              <a:r>
                <a:rPr lang="en-US" sz="1200" dirty="0" smtClean="0">
                  <a:solidFill>
                    <a:srgbClr val="000048"/>
                  </a:solidFill>
                  <a:latin typeface="Cambria Math" panose="02040503050406030204" pitchFamily="18" charset="0"/>
                  <a:ea typeface="Cambria Math" panose="02040503050406030204" pitchFamily="18" charset="0"/>
                </a:rPr>
                <a:t> = Low Heating Value of wood</a:t>
              </a:r>
              <a:endParaRPr lang="en-US" sz="1200" baseline="-25000" dirty="0">
                <a:solidFill>
                  <a:srgbClr val="000048"/>
                </a:solidFill>
                <a:latin typeface="Cambria Math" panose="02040503050406030204" pitchFamily="18" charset="0"/>
                <a:ea typeface="Cambria Math" panose="02040503050406030204" pitchFamily="18" charset="0"/>
              </a:endParaRPr>
            </a:p>
          </p:txBody>
        </p:sp>
        <p:sp>
          <p:nvSpPr>
            <p:cNvPr id="19" name="TextBox 18"/>
            <p:cNvSpPr txBox="1"/>
            <p:nvPr/>
          </p:nvSpPr>
          <p:spPr>
            <a:xfrm>
              <a:off x="6588224" y="4447772"/>
              <a:ext cx="679025" cy="276999"/>
            </a:xfrm>
            <a:prstGeom prst="rect">
              <a:avLst/>
            </a:prstGeom>
            <a:noFill/>
          </p:spPr>
          <p:txBody>
            <a:bodyPr wrap="square" rtlCol="0">
              <a:spAutoFit/>
            </a:bodyPr>
            <a:lstStyle/>
            <a:p>
              <a:r>
                <a:rPr lang="en-US" sz="1200" dirty="0" smtClean="0">
                  <a:solidFill>
                    <a:srgbClr val="000048"/>
                  </a:solidFill>
                  <a:latin typeface="Cambria Math" panose="02040503050406030204" pitchFamily="18" charset="0"/>
                  <a:ea typeface="Cambria Math" panose="02040503050406030204" pitchFamily="18" charset="0"/>
                </a:rPr>
                <a:t>with</a:t>
              </a:r>
              <a:endParaRPr lang="en-US" sz="1400" dirty="0">
                <a:solidFill>
                  <a:srgbClr val="000048"/>
                </a:solidFill>
                <a:latin typeface="Cambria Math" panose="02040503050406030204" pitchFamily="18" charset="0"/>
                <a:ea typeface="Cambria Math" panose="02040503050406030204" pitchFamily="18" charset="0"/>
              </a:endParaRPr>
            </a:p>
          </p:txBody>
        </p:sp>
      </p:grpSp>
      <p:sp>
        <p:nvSpPr>
          <p:cNvPr id="26" name="Rectangle 25"/>
          <p:cNvSpPr/>
          <p:nvPr/>
        </p:nvSpPr>
        <p:spPr>
          <a:xfrm>
            <a:off x="144513" y="840181"/>
            <a:ext cx="4095313" cy="646331"/>
          </a:xfrm>
          <a:prstGeom prst="rect">
            <a:avLst/>
          </a:prstGeom>
        </p:spPr>
        <p:txBody>
          <a:bodyPr wrap="square">
            <a:spAutoFit/>
          </a:bodyPr>
          <a:lstStyle/>
          <a:p>
            <a:pPr>
              <a:lnSpc>
                <a:spcPct val="90000"/>
              </a:lnSpc>
            </a:pPr>
            <a:r>
              <a:rPr lang="en-US" altLang="it-IT" sz="2000" b="1" u="sng" dirty="0">
                <a:solidFill>
                  <a:srgbClr val="FF9900"/>
                </a:solidFill>
                <a:latin typeface="Franklin Gothic Medium" panose="020B0603020102020204" pitchFamily="34" charset="0"/>
              </a:rPr>
              <a:t>Analysis of the context – water and wood needs</a:t>
            </a:r>
            <a:endParaRPr lang="it-IT" altLang="it-IT" sz="2000" b="1" u="sng" dirty="0">
              <a:solidFill>
                <a:srgbClr val="FF9900"/>
              </a:solidFill>
              <a:latin typeface="Franklin Gothic Medium" panose="020B06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ChangeArrowheads="1"/>
          </p:cNvSpPr>
          <p:nvPr/>
        </p:nvSpPr>
        <p:spPr bwMode="auto">
          <a:xfrm>
            <a:off x="611560" y="274637"/>
            <a:ext cx="6840538"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88900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defTabSz="8890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defTabSz="8890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defTabSz="889000">
              <a:spcBef>
                <a:spcPct val="20000"/>
              </a:spcBef>
              <a:buChar char="»"/>
              <a:defRPr sz="2000">
                <a:solidFill>
                  <a:schemeClr val="tx1"/>
                </a:solidFill>
                <a:latin typeface="Minion Web"/>
                <a:ea typeface="MS PGothic" panose="020B0600070205080204" pitchFamily="34" charset="-128"/>
              </a:defRPr>
            </a:lvl5pPr>
            <a:lvl6pPr marL="25146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nSpc>
                <a:spcPct val="90000"/>
              </a:lnSpc>
              <a:spcBef>
                <a:spcPct val="0"/>
              </a:spcBef>
              <a:buFontTx/>
              <a:buNone/>
            </a:pPr>
            <a:r>
              <a:rPr lang="en-US" altLang="it-IT" sz="1900" b="1" dirty="0">
                <a:solidFill>
                  <a:srgbClr val="000048"/>
                </a:solidFill>
                <a:latin typeface="Franklin Gothic Medium" panose="020B0603020102020204" pitchFamily="34" charset="0"/>
              </a:rPr>
              <a:t>2. Determination of the appropriate technological </a:t>
            </a:r>
            <a:r>
              <a:rPr lang="en-US" altLang="it-IT" sz="1900" b="1" dirty="0" smtClean="0">
                <a:solidFill>
                  <a:srgbClr val="000048"/>
                </a:solidFill>
                <a:latin typeface="Franklin Gothic Medium" panose="020B0603020102020204" pitchFamily="34" charset="0"/>
              </a:rPr>
              <a:t>set-up</a:t>
            </a:r>
            <a:endParaRPr lang="en-US" altLang="it-IT" sz="1900" b="1" dirty="0">
              <a:solidFill>
                <a:srgbClr val="000048"/>
              </a:solidFill>
              <a:latin typeface="Franklin Gothic Medium" panose="020B0603020102020204" pitchFamily="34" charset="0"/>
            </a:endParaRPr>
          </a:p>
        </p:txBody>
      </p:sp>
      <p:sp>
        <p:nvSpPr>
          <p:cNvPr id="33797" name="TextBox 7"/>
          <p:cNvSpPr txBox="1">
            <a:spLocks noChangeArrowheads="1"/>
          </p:cNvSpPr>
          <p:nvPr/>
        </p:nvSpPr>
        <p:spPr bwMode="auto">
          <a:xfrm>
            <a:off x="-370094" y="5013176"/>
            <a:ext cx="9446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marL="457200" lvl="1" indent="0">
              <a:spcBef>
                <a:spcPct val="0"/>
              </a:spcBef>
              <a:buClr>
                <a:srgbClr val="000048"/>
              </a:buClr>
              <a:buNone/>
            </a:pPr>
            <a:r>
              <a:rPr lang="en-US" altLang="it-IT" dirty="0" smtClean="0">
                <a:solidFill>
                  <a:srgbClr val="000048"/>
                </a:solidFill>
                <a:latin typeface="Franklin Gothic Demi Cond" panose="020B0706030402020204" pitchFamily="34" charset="0"/>
              </a:rPr>
              <a:t>1-2. PaMu </a:t>
            </a:r>
            <a:r>
              <a:rPr lang="en-US" altLang="it-IT" dirty="0">
                <a:solidFill>
                  <a:srgbClr val="000048"/>
                </a:solidFill>
                <a:latin typeface="Franklin Gothic Demi Cond" panose="020B0706030402020204" pitchFamily="34" charset="0"/>
              </a:rPr>
              <a:t>center and the </a:t>
            </a:r>
            <a:r>
              <a:rPr lang="en-US" altLang="it-IT" dirty="0" smtClean="0">
                <a:solidFill>
                  <a:srgbClr val="000048"/>
                </a:solidFill>
                <a:latin typeface="Franklin Gothic Demi Cond" panose="020B0706030402020204" pitchFamily="34" charset="0"/>
              </a:rPr>
              <a:t>Hospital:</a:t>
            </a:r>
            <a:endParaRPr lang="en-US" altLang="it-IT" dirty="0">
              <a:solidFill>
                <a:srgbClr val="FF9900"/>
              </a:solidFill>
              <a:latin typeface="Franklin Gothic Demi Cond" panose="020B0706030402020204" pitchFamily="34" charset="0"/>
            </a:endParaRPr>
          </a:p>
        </p:txBody>
      </p:sp>
      <p:sp>
        <p:nvSpPr>
          <p:cNvPr id="33798" name="TextBox 8"/>
          <p:cNvSpPr txBox="1">
            <a:spLocks noChangeArrowheads="1"/>
          </p:cNvSpPr>
          <p:nvPr/>
        </p:nvSpPr>
        <p:spPr bwMode="auto">
          <a:xfrm>
            <a:off x="-370094" y="6021288"/>
            <a:ext cx="388843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marL="457200" lvl="1" indent="0">
              <a:spcBef>
                <a:spcPct val="0"/>
              </a:spcBef>
              <a:buClr>
                <a:srgbClr val="000048"/>
              </a:buClr>
              <a:buNone/>
            </a:pPr>
            <a:r>
              <a:rPr lang="en-US" altLang="it-IT" dirty="0" smtClean="0">
                <a:solidFill>
                  <a:srgbClr val="000048"/>
                </a:solidFill>
                <a:latin typeface="Franklin Gothic Demi Cond" panose="020B0706030402020204" pitchFamily="34" charset="0"/>
              </a:rPr>
              <a:t>3.     Patients</a:t>
            </a:r>
            <a:r>
              <a:rPr lang="en-US" altLang="it-IT" dirty="0">
                <a:solidFill>
                  <a:srgbClr val="000048"/>
                </a:solidFill>
                <a:latin typeface="Franklin Gothic Demi Cond" panose="020B0706030402020204" pitchFamily="34" charset="0"/>
              </a:rPr>
              <a:t>’ relatives’ </a:t>
            </a:r>
            <a:r>
              <a:rPr lang="en-US" altLang="it-IT" dirty="0" smtClean="0">
                <a:solidFill>
                  <a:srgbClr val="000048"/>
                </a:solidFill>
                <a:latin typeface="Franklin Gothic Demi Cond" panose="020B0706030402020204" pitchFamily="34" charset="0"/>
              </a:rPr>
              <a:t>kitchen:</a:t>
            </a:r>
            <a:endParaRPr lang="en-US" altLang="it-IT" dirty="0">
              <a:solidFill>
                <a:srgbClr val="FF9900"/>
              </a:solidFill>
              <a:latin typeface="Franklin Gothic Demi Cond" panose="020B0706030402020204" pitchFamily="34" charset="0"/>
            </a:endParaRPr>
          </a:p>
        </p:txBody>
      </p:sp>
      <p:graphicFrame>
        <p:nvGraphicFramePr>
          <p:cNvPr id="7" name="Diagramma 14"/>
          <p:cNvGraphicFramePr/>
          <p:nvPr/>
        </p:nvGraphicFramePr>
        <p:xfrm>
          <a:off x="6948264" y="476672"/>
          <a:ext cx="2088232" cy="24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p:txBody>
          <a:bodyPr/>
          <a:lstStyle/>
          <a:p>
            <a:pPr>
              <a:defRPr/>
            </a:pPr>
            <a:fld id="{112EC277-88A5-4F54-B3AA-620CD43ADCE9}" type="slidenum">
              <a:rPr lang="it-IT" altLang="it-IT" smtClean="0"/>
              <a:pPr>
                <a:defRPr/>
              </a:pPr>
              <a:t>15</a:t>
            </a:fld>
            <a:endParaRPr lang="it-IT" altLang="it-IT"/>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0" y="1340768"/>
            <a:ext cx="5400600" cy="3330100"/>
          </a:xfrm>
          <a:prstGeom prst="rect">
            <a:avLst/>
          </a:prstGeom>
        </p:spPr>
      </p:pic>
      <p:sp>
        <p:nvSpPr>
          <p:cNvPr id="4" name="Rectangle 3"/>
          <p:cNvSpPr/>
          <p:nvPr/>
        </p:nvSpPr>
        <p:spPr>
          <a:xfrm>
            <a:off x="62982" y="899428"/>
            <a:ext cx="4869058" cy="369332"/>
          </a:xfrm>
          <a:prstGeom prst="rect">
            <a:avLst/>
          </a:prstGeom>
        </p:spPr>
        <p:txBody>
          <a:bodyPr wrap="square">
            <a:spAutoFit/>
          </a:bodyPr>
          <a:lstStyle/>
          <a:p>
            <a:pPr>
              <a:lnSpc>
                <a:spcPct val="90000"/>
              </a:lnSpc>
            </a:pPr>
            <a:r>
              <a:rPr lang="en-US" altLang="it-IT" sz="2000" b="1" u="sng" dirty="0">
                <a:solidFill>
                  <a:srgbClr val="FF9900"/>
                </a:solidFill>
                <a:latin typeface="Franklin Gothic Demi" panose="020B0703020102020204" pitchFamily="34" charset="0"/>
              </a:rPr>
              <a:t>Analysis of the context – considerations</a:t>
            </a:r>
            <a:endParaRPr lang="it-IT" altLang="it-IT" sz="2000" b="1" u="sng" dirty="0">
              <a:solidFill>
                <a:srgbClr val="FF9900"/>
              </a:solidFill>
              <a:latin typeface="Franklin Gothic Demi" panose="020B0703020102020204" pitchFamily="34" charset="0"/>
            </a:endParaRPr>
          </a:p>
        </p:txBody>
      </p:sp>
      <p:sp>
        <p:nvSpPr>
          <p:cNvPr id="9" name="Rectangle 8"/>
          <p:cNvSpPr/>
          <p:nvPr/>
        </p:nvSpPr>
        <p:spPr>
          <a:xfrm>
            <a:off x="62982" y="4653136"/>
            <a:ext cx="4869058" cy="369332"/>
          </a:xfrm>
          <a:prstGeom prst="rect">
            <a:avLst/>
          </a:prstGeom>
        </p:spPr>
        <p:txBody>
          <a:bodyPr wrap="square">
            <a:spAutoFit/>
          </a:bodyPr>
          <a:lstStyle/>
          <a:p>
            <a:pPr>
              <a:lnSpc>
                <a:spcPct val="90000"/>
              </a:lnSpc>
            </a:pPr>
            <a:r>
              <a:rPr lang="en-US" altLang="it-IT" sz="2000" b="1" dirty="0" smtClean="0">
                <a:solidFill>
                  <a:srgbClr val="FF9900"/>
                </a:solidFill>
                <a:latin typeface="Franklin Gothic Demi" panose="020B0703020102020204" pitchFamily="34" charset="0"/>
                <a:sym typeface="Wingdings" panose="05000000000000000000" pitchFamily="2" charset="2"/>
              </a:rPr>
              <a:t> </a:t>
            </a:r>
            <a:r>
              <a:rPr lang="en-US" altLang="it-IT" sz="2000" b="1" dirty="0" smtClean="0">
                <a:solidFill>
                  <a:srgbClr val="FF9900"/>
                </a:solidFill>
                <a:latin typeface="Franklin Gothic Demi" panose="020B0703020102020204" pitchFamily="34" charset="0"/>
              </a:rPr>
              <a:t>Achievements</a:t>
            </a:r>
            <a:endParaRPr lang="it-IT" altLang="it-IT" sz="2000" b="1" dirty="0">
              <a:solidFill>
                <a:srgbClr val="FF9900"/>
              </a:solidFill>
              <a:latin typeface="Franklin Gothic Demi" panose="020B0703020102020204" pitchFamily="34" charset="0"/>
            </a:endParaRPr>
          </a:p>
        </p:txBody>
      </p:sp>
      <p:sp>
        <p:nvSpPr>
          <p:cNvPr id="5" name="Rectangle 4"/>
          <p:cNvSpPr/>
          <p:nvPr/>
        </p:nvSpPr>
        <p:spPr>
          <a:xfrm>
            <a:off x="3242654" y="5013176"/>
            <a:ext cx="5834075" cy="892552"/>
          </a:xfrm>
          <a:prstGeom prst="rect">
            <a:avLst/>
          </a:prstGeom>
        </p:spPr>
        <p:txBody>
          <a:bodyPr wrap="square">
            <a:spAutoFit/>
          </a:bodyPr>
          <a:lstStyle/>
          <a:p>
            <a:pPr lvl="1">
              <a:buClr>
                <a:srgbClr val="000048"/>
              </a:buClr>
            </a:pPr>
            <a:r>
              <a:rPr lang="en-US" altLang="it-IT" sz="1800" dirty="0">
                <a:solidFill>
                  <a:srgbClr val="000048"/>
                </a:solidFill>
                <a:latin typeface="Franklin Gothic Demi Cond" panose="020B0706030402020204" pitchFamily="34" charset="0"/>
              </a:rPr>
              <a:t>technological improvements must avoid a replacement of the stoves </a:t>
            </a:r>
            <a:r>
              <a:rPr lang="en-US" altLang="it-IT" dirty="0" smtClean="0">
                <a:solidFill>
                  <a:srgbClr val="000048"/>
                </a:solidFill>
                <a:latin typeface="Franklin Gothic Demi Cond" panose="020B0706030402020204" pitchFamily="34" charset="0"/>
                <a:sym typeface="Wingdings" panose="05000000000000000000" pitchFamily="2" charset="2"/>
              </a:rPr>
              <a:t> </a:t>
            </a:r>
            <a:r>
              <a:rPr lang="en-US" altLang="it-IT" dirty="0">
                <a:solidFill>
                  <a:srgbClr val="FF9900"/>
                </a:solidFill>
                <a:latin typeface="Franklin Gothic Demi Cond" panose="020B0706030402020204" pitchFamily="34" charset="0"/>
                <a:sym typeface="Wingdings" panose="05000000000000000000" pitchFamily="2" charset="2"/>
              </a:rPr>
              <a:t>TECHNOLOGICAL IMPLEMENTATION FOR PREHEATING PURPOSES </a:t>
            </a:r>
            <a:endParaRPr lang="en-US" altLang="it-IT" dirty="0">
              <a:solidFill>
                <a:srgbClr val="FF9900"/>
              </a:solidFill>
              <a:latin typeface="Franklin Gothic Demi Cond" panose="020B0706030402020204" pitchFamily="34" charset="0"/>
            </a:endParaRPr>
          </a:p>
        </p:txBody>
      </p:sp>
      <p:sp>
        <p:nvSpPr>
          <p:cNvPr id="6" name="Rectangle 5"/>
          <p:cNvSpPr/>
          <p:nvPr/>
        </p:nvSpPr>
        <p:spPr>
          <a:xfrm>
            <a:off x="3242654" y="6036647"/>
            <a:ext cx="3670428" cy="369332"/>
          </a:xfrm>
          <a:prstGeom prst="rect">
            <a:avLst/>
          </a:prstGeom>
        </p:spPr>
        <p:txBody>
          <a:bodyPr wrap="none">
            <a:spAutoFit/>
          </a:bodyPr>
          <a:lstStyle/>
          <a:p>
            <a:pPr lvl="1">
              <a:buClr>
                <a:srgbClr val="000048"/>
              </a:buClr>
            </a:pPr>
            <a:r>
              <a:rPr lang="en-US" altLang="it-IT" sz="1800" dirty="0">
                <a:solidFill>
                  <a:srgbClr val="000048"/>
                </a:solidFill>
                <a:latin typeface="Franklin Gothic Demi Cond" panose="020B0706030402020204" pitchFamily="34" charset="0"/>
              </a:rPr>
              <a:t>the</a:t>
            </a:r>
            <a:r>
              <a:rPr lang="en-US" altLang="it-IT" dirty="0">
                <a:solidFill>
                  <a:srgbClr val="000048"/>
                </a:solidFill>
                <a:latin typeface="Franklin Gothic Demi Cond" panose="020B0706030402020204" pitchFamily="34" charset="0"/>
              </a:rPr>
              <a:t> </a:t>
            </a:r>
            <a:r>
              <a:rPr lang="en-US" altLang="it-IT" i="1" dirty="0">
                <a:solidFill>
                  <a:srgbClr val="FF9900"/>
                </a:solidFill>
                <a:latin typeface="Franklin Gothic Demi Cond" panose="020B0706030402020204" pitchFamily="34" charset="0"/>
              </a:rPr>
              <a:t>Open Fire</a:t>
            </a:r>
            <a:r>
              <a:rPr lang="en-US" altLang="it-IT" dirty="0">
                <a:solidFill>
                  <a:srgbClr val="FF9900"/>
                </a:solidFill>
                <a:latin typeface="Franklin Gothic Demi Cond" panose="020B0706030402020204" pitchFamily="34" charset="0"/>
              </a:rPr>
              <a:t> stoves could be replaced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ChangeArrowheads="1"/>
          </p:cNvSpPr>
          <p:nvPr/>
        </p:nvSpPr>
        <p:spPr bwMode="auto">
          <a:xfrm>
            <a:off x="615763" y="301599"/>
            <a:ext cx="6840538"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88900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defTabSz="8890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defTabSz="8890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defTabSz="889000">
              <a:spcBef>
                <a:spcPct val="20000"/>
              </a:spcBef>
              <a:buChar char="»"/>
              <a:defRPr sz="2000">
                <a:solidFill>
                  <a:schemeClr val="tx1"/>
                </a:solidFill>
                <a:latin typeface="Minion Web"/>
                <a:ea typeface="MS PGothic" panose="020B0600070205080204" pitchFamily="34" charset="-128"/>
              </a:defRPr>
            </a:lvl5pPr>
            <a:lvl6pPr marL="25146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nSpc>
                <a:spcPct val="90000"/>
              </a:lnSpc>
              <a:spcBef>
                <a:spcPct val="0"/>
              </a:spcBef>
              <a:buFontTx/>
              <a:buNone/>
            </a:pPr>
            <a:r>
              <a:rPr lang="en-US" altLang="it-IT" sz="1900" b="1" dirty="0">
                <a:solidFill>
                  <a:srgbClr val="000048"/>
                </a:solidFill>
                <a:latin typeface="Franklin Gothic Medium" panose="020B0603020102020204" pitchFamily="34" charset="0"/>
              </a:rPr>
              <a:t>2. Determination of the appropriate technological </a:t>
            </a:r>
            <a:r>
              <a:rPr lang="en-US" altLang="it-IT" sz="1900" b="1" dirty="0" smtClean="0">
                <a:solidFill>
                  <a:srgbClr val="000048"/>
                </a:solidFill>
                <a:latin typeface="Franklin Gothic Medium" panose="020B0603020102020204" pitchFamily="34" charset="0"/>
              </a:rPr>
              <a:t>set-up</a:t>
            </a:r>
            <a:endParaRPr lang="en-US" altLang="it-IT" sz="1900" b="1" dirty="0">
              <a:solidFill>
                <a:srgbClr val="000048"/>
              </a:solidFill>
              <a:latin typeface="Franklin Gothic Medium" panose="020B0603020102020204" pitchFamily="34" charset="0"/>
            </a:endParaRPr>
          </a:p>
        </p:txBody>
      </p:sp>
      <p:graphicFrame>
        <p:nvGraphicFramePr>
          <p:cNvPr id="5" name="Diagramma 14"/>
          <p:cNvGraphicFramePr/>
          <p:nvPr>
            <p:extLst>
              <p:ext uri="{D42A27DB-BD31-4B8C-83A1-F6EECF244321}">
                <p14:modId xmlns:p14="http://schemas.microsoft.com/office/powerpoint/2010/main" val="2768730965"/>
              </p:ext>
            </p:extLst>
          </p:nvPr>
        </p:nvGraphicFramePr>
        <p:xfrm>
          <a:off x="7069889" y="462499"/>
          <a:ext cx="2088232" cy="24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p:txBody>
          <a:bodyPr/>
          <a:lstStyle/>
          <a:p>
            <a:pPr>
              <a:defRPr/>
            </a:pPr>
            <a:fld id="{112EC277-88A5-4F54-B3AA-620CD43ADCE9}" type="slidenum">
              <a:rPr lang="it-IT" altLang="it-IT" smtClean="0"/>
              <a:pPr>
                <a:defRPr/>
              </a:pPr>
              <a:t>16</a:t>
            </a:fld>
            <a:endParaRPr lang="it-IT" altLang="it-IT"/>
          </a:p>
        </p:txBody>
      </p:sp>
      <p:grpSp>
        <p:nvGrpSpPr>
          <p:cNvPr id="13" name="Group 12"/>
          <p:cNvGrpSpPr/>
          <p:nvPr/>
        </p:nvGrpSpPr>
        <p:grpSpPr>
          <a:xfrm>
            <a:off x="425982" y="3826087"/>
            <a:ext cx="7295463" cy="1754326"/>
            <a:chOff x="454499" y="3737982"/>
            <a:chExt cx="6121007" cy="1754326"/>
          </a:xfrm>
        </p:grpSpPr>
        <p:sp>
          <p:nvSpPr>
            <p:cNvPr id="3" name="TextBox 2"/>
            <p:cNvSpPr txBox="1"/>
            <p:nvPr/>
          </p:nvSpPr>
          <p:spPr>
            <a:xfrm>
              <a:off x="2471050" y="3737982"/>
              <a:ext cx="4104456" cy="1754326"/>
            </a:xfrm>
            <a:prstGeom prst="rect">
              <a:avLst/>
            </a:prstGeom>
            <a:noFill/>
          </p:spPr>
          <p:txBody>
            <a:bodyPr wrap="square" rtlCol="0">
              <a:spAutoFit/>
            </a:bodyPr>
            <a:lstStyle/>
            <a:p>
              <a:pPr marL="342900" indent="-342900">
                <a:spcAft>
                  <a:spcPts val="0"/>
                </a:spcAft>
                <a:buFont typeface="+mj-lt"/>
                <a:buAutoNum type="alphaUcPeriod"/>
              </a:pPr>
              <a:r>
                <a:rPr lang="en-US" sz="1800" dirty="0" smtClean="0">
                  <a:solidFill>
                    <a:srgbClr val="FF9900"/>
                  </a:solidFill>
                  <a:latin typeface="Franklin Gothic Demi Cond" panose="020B0706030402020204" pitchFamily="34" charset="0"/>
                </a:rPr>
                <a:t>Electrical water heater</a:t>
              </a:r>
            </a:p>
            <a:p>
              <a:pPr marL="342900" indent="-342900">
                <a:spcAft>
                  <a:spcPts val="0"/>
                </a:spcAft>
                <a:buFont typeface="+mj-lt"/>
                <a:buAutoNum type="alphaUcPeriod"/>
              </a:pPr>
              <a:r>
                <a:rPr lang="en-US" sz="1800" dirty="0" smtClean="0">
                  <a:solidFill>
                    <a:srgbClr val="FF9900"/>
                  </a:solidFill>
                  <a:latin typeface="Franklin Gothic Demi Cond" panose="020B0706030402020204" pitchFamily="34" charset="0"/>
                </a:rPr>
                <a:t>Heat Pump water </a:t>
              </a:r>
              <a:r>
                <a:rPr lang="en-US" sz="1800" dirty="0">
                  <a:solidFill>
                    <a:srgbClr val="FF9900"/>
                  </a:solidFill>
                  <a:latin typeface="Franklin Gothic Demi Cond" panose="020B0706030402020204" pitchFamily="34" charset="0"/>
                </a:rPr>
                <a:t>heater + electrical </a:t>
              </a:r>
              <a:r>
                <a:rPr lang="en-US" sz="1800" dirty="0" smtClean="0">
                  <a:solidFill>
                    <a:srgbClr val="FF9900"/>
                  </a:solidFill>
                  <a:latin typeface="Franklin Gothic Demi Cond" panose="020B0706030402020204" pitchFamily="34" charset="0"/>
                </a:rPr>
                <a:t>resistances</a:t>
              </a:r>
            </a:p>
            <a:p>
              <a:pPr marL="342900" indent="-342900">
                <a:spcAft>
                  <a:spcPts val="0"/>
                </a:spcAft>
                <a:buFont typeface="+mj-lt"/>
                <a:buAutoNum type="alphaUcPeriod"/>
              </a:pPr>
              <a:r>
                <a:rPr lang="en-US" sz="1800" dirty="0">
                  <a:solidFill>
                    <a:srgbClr val="FF9900"/>
                  </a:solidFill>
                  <a:latin typeface="Franklin Gothic Demi Cond" panose="020B0706030402020204" pitchFamily="34" charset="0"/>
                </a:rPr>
                <a:t>Heat Pump water </a:t>
              </a:r>
              <a:r>
                <a:rPr lang="en-US" sz="1800" dirty="0" smtClean="0">
                  <a:solidFill>
                    <a:srgbClr val="FF9900"/>
                  </a:solidFill>
                  <a:latin typeface="Franklin Gothic Demi Cond" panose="020B0706030402020204" pitchFamily="34" charset="0"/>
                </a:rPr>
                <a:t>heater</a:t>
              </a:r>
            </a:p>
            <a:p>
              <a:pPr marL="342900" indent="-342900">
                <a:spcAft>
                  <a:spcPts val="0"/>
                </a:spcAft>
                <a:buFont typeface="+mj-lt"/>
                <a:buAutoNum type="alphaUcPeriod"/>
              </a:pPr>
              <a:r>
                <a:rPr lang="en-US" sz="1800" dirty="0" smtClean="0">
                  <a:solidFill>
                    <a:srgbClr val="FF9900"/>
                  </a:solidFill>
                  <a:latin typeface="Franklin Gothic Demi Cond" panose="020B0706030402020204" pitchFamily="34" charset="0"/>
                </a:rPr>
                <a:t>Electrical water heater + solar</a:t>
              </a:r>
            </a:p>
            <a:p>
              <a:pPr marL="342900" indent="-342900">
                <a:spcAft>
                  <a:spcPts val="0"/>
                </a:spcAft>
                <a:buFont typeface="+mj-lt"/>
                <a:buAutoNum type="alphaUcPeriod"/>
              </a:pPr>
              <a:r>
                <a:rPr lang="en-US" sz="1800" dirty="0" smtClean="0">
                  <a:solidFill>
                    <a:srgbClr val="FF9900"/>
                  </a:solidFill>
                  <a:latin typeface="Franklin Gothic Demi Cond" panose="020B0706030402020204" pitchFamily="34" charset="0"/>
                </a:rPr>
                <a:t>Heat Pump water heater + solar</a:t>
              </a:r>
            </a:p>
            <a:p>
              <a:pPr marL="342900" indent="-342900">
                <a:spcAft>
                  <a:spcPts val="0"/>
                </a:spcAft>
                <a:buFont typeface="+mj-lt"/>
                <a:buAutoNum type="alphaUcPeriod"/>
              </a:pPr>
              <a:r>
                <a:rPr lang="en-US" sz="1800" dirty="0" smtClean="0">
                  <a:solidFill>
                    <a:srgbClr val="FF9900"/>
                  </a:solidFill>
                  <a:latin typeface="Franklin Gothic Demi Cond" panose="020B0706030402020204" pitchFamily="34" charset="0"/>
                </a:rPr>
                <a:t>Solar collectors and storage</a:t>
              </a:r>
            </a:p>
          </p:txBody>
        </p:sp>
        <p:sp>
          <p:nvSpPr>
            <p:cNvPr id="4" name="TextBox 3"/>
            <p:cNvSpPr txBox="1"/>
            <p:nvPr/>
          </p:nvSpPr>
          <p:spPr>
            <a:xfrm>
              <a:off x="454499" y="4455836"/>
              <a:ext cx="1570788" cy="584775"/>
            </a:xfrm>
            <a:prstGeom prst="rect">
              <a:avLst/>
            </a:prstGeom>
            <a:noFill/>
          </p:spPr>
          <p:txBody>
            <a:bodyPr wrap="square" rtlCol="0">
              <a:spAutoFit/>
            </a:bodyPr>
            <a:lstStyle/>
            <a:p>
              <a:r>
                <a:rPr lang="en-US" dirty="0" smtClean="0">
                  <a:solidFill>
                    <a:srgbClr val="000048"/>
                  </a:solidFill>
                  <a:latin typeface="Franklin Gothic Demi Cond" panose="020B0706030402020204" pitchFamily="34" charset="0"/>
                </a:rPr>
                <a:t>PaMu center and Hospital</a:t>
              </a:r>
              <a:endParaRPr lang="en-US" dirty="0">
                <a:solidFill>
                  <a:srgbClr val="000048"/>
                </a:solidFill>
                <a:latin typeface="Franklin Gothic Demi Cond" panose="020B0706030402020204" pitchFamily="34" charset="0"/>
              </a:endParaRPr>
            </a:p>
          </p:txBody>
        </p:sp>
        <p:sp>
          <p:nvSpPr>
            <p:cNvPr id="9" name="Parentesi graffa aperta 6"/>
            <p:cNvSpPr>
              <a:spLocks/>
            </p:cNvSpPr>
            <p:nvPr/>
          </p:nvSpPr>
          <p:spPr bwMode="auto">
            <a:xfrm>
              <a:off x="1847398" y="3824824"/>
              <a:ext cx="355778" cy="1600579"/>
            </a:xfrm>
            <a:prstGeom prst="leftBrace">
              <a:avLst>
                <a:gd name="adj1" fmla="val 8324"/>
                <a:gd name="adj2" fmla="val 50000"/>
              </a:avLst>
            </a:prstGeom>
            <a:solidFill>
              <a:schemeClr val="bg1"/>
            </a:solidFill>
            <a:ln w="19050" algn="ctr">
              <a:solidFill>
                <a:srgbClr val="000048"/>
              </a:solidFill>
              <a:round/>
              <a:headEnd/>
              <a:tailEnd/>
            </a:ln>
          </p:spPr>
          <p:txBody>
            <a:bodyPr/>
            <a:lstStyle>
              <a:lvl1pPr marL="304800" indent="-3048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gn="ctr">
                <a:spcBef>
                  <a:spcPct val="30000"/>
                </a:spcBef>
                <a:buFontTx/>
                <a:buNone/>
              </a:pPr>
              <a:endParaRPr lang="it-IT" altLang="it-IT" sz="1300" b="1"/>
            </a:p>
          </p:txBody>
        </p:sp>
      </p:grpSp>
      <p:grpSp>
        <p:nvGrpSpPr>
          <p:cNvPr id="39" name="Group 38"/>
          <p:cNvGrpSpPr/>
          <p:nvPr/>
        </p:nvGrpSpPr>
        <p:grpSpPr>
          <a:xfrm>
            <a:off x="425982" y="5780142"/>
            <a:ext cx="10279236" cy="646331"/>
            <a:chOff x="467572" y="5570272"/>
            <a:chExt cx="10279236" cy="646331"/>
          </a:xfrm>
        </p:grpSpPr>
        <p:grpSp>
          <p:nvGrpSpPr>
            <p:cNvPr id="38" name="Group 37"/>
            <p:cNvGrpSpPr/>
            <p:nvPr/>
          </p:nvGrpSpPr>
          <p:grpSpPr>
            <a:xfrm>
              <a:off x="467572" y="5570272"/>
              <a:ext cx="8360017" cy="646331"/>
              <a:chOff x="467572" y="5570272"/>
              <a:chExt cx="8360017" cy="646331"/>
            </a:xfrm>
          </p:grpSpPr>
          <p:sp>
            <p:nvSpPr>
              <p:cNvPr id="10" name="TextBox 9"/>
              <p:cNvSpPr txBox="1"/>
              <p:nvPr/>
            </p:nvSpPr>
            <p:spPr>
              <a:xfrm>
                <a:off x="467572" y="5621395"/>
                <a:ext cx="1656184" cy="584775"/>
              </a:xfrm>
              <a:prstGeom prst="rect">
                <a:avLst/>
              </a:prstGeom>
              <a:noFill/>
            </p:spPr>
            <p:txBody>
              <a:bodyPr wrap="square" rtlCol="0">
                <a:spAutoFit/>
              </a:bodyPr>
              <a:lstStyle/>
              <a:p>
                <a:r>
                  <a:rPr lang="en-US" dirty="0" err="1" smtClean="0">
                    <a:solidFill>
                      <a:srgbClr val="000048"/>
                    </a:solidFill>
                    <a:latin typeface="Franklin Gothic Demi Cond" panose="020B0706030402020204" pitchFamily="34" charset="0"/>
                  </a:rPr>
                  <a:t>Patients’relatives’kitchen</a:t>
                </a:r>
                <a:endParaRPr lang="en-US" dirty="0">
                  <a:solidFill>
                    <a:srgbClr val="000048"/>
                  </a:solidFill>
                  <a:latin typeface="Franklin Gothic Demi Cond" panose="020B0706030402020204" pitchFamily="34" charset="0"/>
                </a:endParaRPr>
              </a:p>
            </p:txBody>
          </p:sp>
          <p:sp>
            <p:nvSpPr>
              <p:cNvPr id="11" name="Parentesi graffa aperta 6"/>
              <p:cNvSpPr>
                <a:spLocks/>
              </p:cNvSpPr>
              <p:nvPr/>
            </p:nvSpPr>
            <p:spPr bwMode="auto">
              <a:xfrm>
                <a:off x="2125246" y="5580025"/>
                <a:ext cx="409355" cy="601472"/>
              </a:xfrm>
              <a:prstGeom prst="leftBrace">
                <a:avLst>
                  <a:gd name="adj1" fmla="val 8324"/>
                  <a:gd name="adj2" fmla="val 50000"/>
                </a:avLst>
              </a:prstGeom>
              <a:solidFill>
                <a:schemeClr val="bg1"/>
              </a:solidFill>
              <a:ln w="19050" algn="ctr">
                <a:solidFill>
                  <a:srgbClr val="000048"/>
                </a:solidFill>
                <a:round/>
                <a:headEnd/>
                <a:tailEnd/>
              </a:ln>
            </p:spPr>
            <p:txBody>
              <a:bodyPr/>
              <a:lstStyle>
                <a:lvl1pPr marL="304800" indent="-3048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gn="ctr">
                  <a:spcBef>
                    <a:spcPct val="30000"/>
                  </a:spcBef>
                  <a:buFontTx/>
                  <a:buNone/>
                </a:pPr>
                <a:endParaRPr lang="it-IT" altLang="it-IT" sz="1300" b="1"/>
              </a:p>
            </p:txBody>
          </p:sp>
          <p:sp>
            <p:nvSpPr>
              <p:cNvPr id="7" name="Rectangle 6"/>
              <p:cNvSpPr/>
              <p:nvPr/>
            </p:nvSpPr>
            <p:spPr>
              <a:xfrm>
                <a:off x="2871045" y="5570272"/>
                <a:ext cx="4572000" cy="646331"/>
              </a:xfrm>
              <a:prstGeom prst="rect">
                <a:avLst/>
              </a:prstGeom>
            </p:spPr>
            <p:txBody>
              <a:bodyPr>
                <a:spAutoFit/>
              </a:bodyPr>
              <a:lstStyle/>
              <a:p>
                <a:pPr marL="342900" indent="-342900">
                  <a:buFont typeface="+mj-lt"/>
                  <a:buAutoNum type="arabicPeriod"/>
                </a:pPr>
                <a:r>
                  <a:rPr lang="en-US" sz="1800" dirty="0" smtClean="0">
                    <a:solidFill>
                      <a:srgbClr val="FF9900"/>
                    </a:solidFill>
                    <a:latin typeface="Franklin Gothic Demi Cond" panose="020B0706030402020204" pitchFamily="34" charset="0"/>
                  </a:rPr>
                  <a:t>Improved Cook Stoves</a:t>
                </a:r>
              </a:p>
              <a:p>
                <a:pPr marL="342900" indent="-342900">
                  <a:buFont typeface="+mj-lt"/>
                  <a:buAutoNum type="arabicPeriod"/>
                </a:pPr>
                <a:r>
                  <a:rPr lang="en-US" sz="1800" dirty="0" smtClean="0">
                    <a:solidFill>
                      <a:srgbClr val="FF9900"/>
                    </a:solidFill>
                    <a:latin typeface="Franklin Gothic Demi Cond" panose="020B0706030402020204" pitchFamily="34" charset="0"/>
                  </a:rPr>
                  <a:t>Solar Stoves</a:t>
                </a:r>
              </a:p>
            </p:txBody>
          </p:sp>
          <p:sp>
            <p:nvSpPr>
              <p:cNvPr id="30" name="Right Arrow 29"/>
              <p:cNvSpPr/>
              <p:nvPr/>
            </p:nvSpPr>
            <p:spPr bwMode="auto">
              <a:xfrm>
                <a:off x="4541582" y="5955434"/>
                <a:ext cx="548423" cy="159184"/>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5109566" y="5839777"/>
                <a:ext cx="3718023" cy="369332"/>
              </a:xfrm>
              <a:prstGeom prst="rect">
                <a:avLst/>
              </a:prstGeom>
              <a:noFill/>
            </p:spPr>
            <p:txBody>
              <a:bodyPr wrap="square" rtlCol="0">
                <a:spAutoFit/>
              </a:bodyPr>
              <a:lstStyle/>
              <a:p>
                <a:r>
                  <a:rPr lang="en-US" sz="1800" dirty="0" smtClean="0">
                    <a:solidFill>
                      <a:srgbClr val="FF0000"/>
                    </a:solidFill>
                    <a:latin typeface="Franklin Gothic Demi Cond" panose="020B0706030402020204" pitchFamily="34" charset="0"/>
                    <a:ea typeface="ＭＳ Ｐゴシック" panose="020B0600070205080204" pitchFamily="34" charset="-128"/>
                  </a:rPr>
                  <a:t>! Acceptability </a:t>
                </a:r>
                <a:r>
                  <a:rPr lang="it-IT" sz="1800" dirty="0" smtClean="0">
                    <a:solidFill>
                      <a:srgbClr val="000048"/>
                    </a:solidFill>
                    <a:latin typeface="Franklin Gothic Demi Cond" panose="020B0706030402020204" pitchFamily="34" charset="0"/>
                    <a:ea typeface="ＭＳ Ｐゴシック" panose="020B0600070205080204" pitchFamily="34" charset="-128"/>
                  </a:rPr>
                  <a:t> </a:t>
                </a:r>
                <a:endParaRPr lang="en-US" sz="1800" baseline="-25000" dirty="0" smtClean="0">
                  <a:solidFill>
                    <a:srgbClr val="000048"/>
                  </a:solidFill>
                  <a:latin typeface="Franklin Gothic Demi Cond" panose="020B0706030402020204" pitchFamily="34" charset="0"/>
                </a:endParaRPr>
              </a:p>
            </p:txBody>
          </p:sp>
          <p:sp>
            <p:nvSpPr>
              <p:cNvPr id="32" name="Right Arrow 31"/>
              <p:cNvSpPr/>
              <p:nvPr/>
            </p:nvSpPr>
            <p:spPr bwMode="auto">
              <a:xfrm>
                <a:off x="6554318" y="5944850"/>
                <a:ext cx="414259" cy="159185"/>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33" name="TextBox 32"/>
            <p:cNvSpPr txBox="1"/>
            <p:nvPr/>
          </p:nvSpPr>
          <p:spPr>
            <a:xfrm>
              <a:off x="7028785" y="5836730"/>
              <a:ext cx="3718023" cy="369332"/>
            </a:xfrm>
            <a:prstGeom prst="rect">
              <a:avLst/>
            </a:prstGeom>
            <a:noFill/>
          </p:spPr>
          <p:txBody>
            <a:bodyPr wrap="square" rtlCol="0">
              <a:spAutoFit/>
            </a:bodyPr>
            <a:lstStyle/>
            <a:p>
              <a:r>
                <a:rPr lang="en-US" sz="1800" dirty="0" smtClean="0">
                  <a:solidFill>
                    <a:srgbClr val="FF0000"/>
                  </a:solidFill>
                  <a:latin typeface="Franklin Gothic Demi Cond" panose="020B0706030402020204" pitchFamily="34" charset="0"/>
                  <a:ea typeface="ＭＳ Ｐゴシック" panose="020B0600070205080204" pitchFamily="34" charset="-128"/>
                </a:rPr>
                <a:t>Prefeasibility study </a:t>
              </a:r>
              <a:r>
                <a:rPr lang="it-IT" sz="1800" dirty="0" smtClean="0">
                  <a:solidFill>
                    <a:srgbClr val="000048"/>
                  </a:solidFill>
                  <a:latin typeface="Franklin Gothic Demi Cond" panose="020B0706030402020204" pitchFamily="34" charset="0"/>
                  <a:ea typeface="ＭＳ Ｐゴシック" panose="020B0600070205080204" pitchFamily="34" charset="-128"/>
                </a:rPr>
                <a:t> </a:t>
              </a:r>
              <a:endParaRPr lang="en-US" sz="1800" baseline="-25000" dirty="0" smtClean="0">
                <a:solidFill>
                  <a:srgbClr val="000048"/>
                </a:solidFill>
                <a:latin typeface="Franklin Gothic Demi Cond" panose="020B0706030402020204" pitchFamily="34" charset="0"/>
              </a:endParaRPr>
            </a:p>
          </p:txBody>
        </p:sp>
      </p:grpSp>
      <p:grpSp>
        <p:nvGrpSpPr>
          <p:cNvPr id="37" name="Group 36"/>
          <p:cNvGrpSpPr/>
          <p:nvPr/>
        </p:nvGrpSpPr>
        <p:grpSpPr>
          <a:xfrm>
            <a:off x="67867" y="915484"/>
            <a:ext cx="9031683" cy="3651787"/>
            <a:chOff x="292845" y="305775"/>
            <a:chExt cx="9031683" cy="3651787"/>
          </a:xfrm>
        </p:grpSpPr>
        <p:graphicFrame>
          <p:nvGraphicFramePr>
            <p:cNvPr id="6" name="Diagram 5"/>
            <p:cNvGraphicFramePr/>
            <p:nvPr>
              <p:extLst>
                <p:ext uri="{D42A27DB-BD31-4B8C-83A1-F6EECF244321}">
                  <p14:modId xmlns:p14="http://schemas.microsoft.com/office/powerpoint/2010/main" val="2363654649"/>
                </p:ext>
              </p:extLst>
            </p:nvPr>
          </p:nvGraphicFramePr>
          <p:xfrm>
            <a:off x="292845" y="305775"/>
            <a:ext cx="9031683" cy="36517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36" name="Group 35"/>
            <p:cNvGrpSpPr/>
            <p:nvPr/>
          </p:nvGrpSpPr>
          <p:grpSpPr>
            <a:xfrm>
              <a:off x="3340218" y="992311"/>
              <a:ext cx="706788" cy="2095738"/>
              <a:chOff x="2929210" y="1327880"/>
              <a:chExt cx="706788" cy="2095738"/>
            </a:xfrm>
          </p:grpSpPr>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2935356" y="1321734"/>
                <a:ext cx="694496" cy="706788"/>
              </a:xfrm>
              <a:prstGeom prst="rect">
                <a:avLst/>
              </a:prstGeom>
            </p:spPr>
          </p:pic>
          <p:pic>
            <p:nvPicPr>
              <p:cNvPr id="34" name="Picture 3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44078" y="2060848"/>
                <a:ext cx="650263" cy="650263"/>
              </a:xfrm>
              <a:prstGeom prst="rect">
                <a:avLst/>
              </a:prstGeom>
            </p:spPr>
          </p:pic>
          <p:pic>
            <p:nvPicPr>
              <p:cNvPr id="35" name="Picture 3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42605" y="2711111"/>
                <a:ext cx="679999" cy="712507"/>
              </a:xfrm>
              <a:prstGeom prst="rect">
                <a:avLst/>
              </a:prstGeom>
            </p:spPr>
          </p:pic>
        </p:grpSp>
      </p:grpSp>
      <p:sp>
        <p:nvSpPr>
          <p:cNvPr id="40" name="Rectangle 39"/>
          <p:cNvSpPr/>
          <p:nvPr/>
        </p:nvSpPr>
        <p:spPr>
          <a:xfrm>
            <a:off x="80868" y="928309"/>
            <a:ext cx="6580066" cy="369332"/>
          </a:xfrm>
          <a:prstGeom prst="rect">
            <a:avLst/>
          </a:prstGeom>
        </p:spPr>
        <p:txBody>
          <a:bodyPr wrap="square">
            <a:spAutoFit/>
          </a:bodyPr>
          <a:lstStyle/>
          <a:p>
            <a:pPr>
              <a:lnSpc>
                <a:spcPct val="90000"/>
              </a:lnSpc>
            </a:pPr>
            <a:r>
              <a:rPr lang="en-US" altLang="it-IT" sz="2000" b="1" u="sng" dirty="0">
                <a:solidFill>
                  <a:srgbClr val="FF9900"/>
                </a:solidFill>
                <a:latin typeface="Franklin Gothic Medium" panose="020B0603020102020204" pitchFamily="34" charset="0"/>
              </a:rPr>
              <a:t>Analysis of the context – appropriate technological set-up</a:t>
            </a:r>
            <a:endParaRPr lang="it-IT" altLang="it-IT" sz="2000" b="1" u="sng" dirty="0">
              <a:solidFill>
                <a:srgbClr val="FF9900"/>
              </a:solidFill>
              <a:latin typeface="Franklin Gothic Medium" panose="020B06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12EC277-88A5-4F54-B3AA-620CD43ADCE9}" type="slidenum">
              <a:rPr lang="it-IT" altLang="it-IT" smtClean="0"/>
              <a:pPr>
                <a:defRPr/>
              </a:pPr>
              <a:t>17</a:t>
            </a:fld>
            <a:endParaRPr lang="it-IT" altLang="it-IT" dirty="0"/>
          </a:p>
        </p:txBody>
      </p:sp>
      <p:sp>
        <p:nvSpPr>
          <p:cNvPr id="5" name="Rectangle 4"/>
          <p:cNvSpPr>
            <a:spLocks noChangeArrowheads="1"/>
          </p:cNvSpPr>
          <p:nvPr/>
        </p:nvSpPr>
        <p:spPr bwMode="auto">
          <a:xfrm>
            <a:off x="611560" y="293385"/>
            <a:ext cx="6840538" cy="35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88900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defTabSz="8890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defTabSz="8890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defTabSz="889000">
              <a:spcBef>
                <a:spcPct val="20000"/>
              </a:spcBef>
              <a:buChar char="»"/>
              <a:defRPr sz="2000">
                <a:solidFill>
                  <a:schemeClr val="tx1"/>
                </a:solidFill>
                <a:latin typeface="Minion Web"/>
                <a:ea typeface="MS PGothic" panose="020B0600070205080204" pitchFamily="34" charset="-128"/>
              </a:defRPr>
            </a:lvl5pPr>
            <a:lvl6pPr marL="25146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nSpc>
                <a:spcPct val="90000"/>
              </a:lnSpc>
              <a:spcBef>
                <a:spcPct val="0"/>
              </a:spcBef>
              <a:buFontTx/>
              <a:buNone/>
            </a:pPr>
            <a:r>
              <a:rPr lang="en-US" altLang="it-IT" sz="1900" b="1" dirty="0">
                <a:solidFill>
                  <a:srgbClr val="000048"/>
                </a:solidFill>
                <a:latin typeface="Franklin Gothic Medium" panose="020B0603020102020204" pitchFamily="34" charset="0"/>
              </a:rPr>
              <a:t>2. Determination of the appropriate technological </a:t>
            </a:r>
            <a:r>
              <a:rPr lang="en-US" altLang="it-IT" sz="1900" b="1" dirty="0" smtClean="0">
                <a:solidFill>
                  <a:srgbClr val="000048"/>
                </a:solidFill>
                <a:latin typeface="Franklin Gothic Medium" panose="020B0603020102020204" pitchFamily="34" charset="0"/>
              </a:rPr>
              <a:t>set-up</a:t>
            </a:r>
            <a:endParaRPr lang="en-US" altLang="it-IT" sz="1900" b="1" dirty="0">
              <a:solidFill>
                <a:srgbClr val="000048"/>
              </a:solidFill>
              <a:latin typeface="Franklin Gothic Medium" panose="020B0603020102020204" pitchFamily="34" charset="0"/>
            </a:endParaRPr>
          </a:p>
        </p:txBody>
      </p:sp>
      <p:graphicFrame>
        <p:nvGraphicFramePr>
          <p:cNvPr id="6" name="Diagramma 14"/>
          <p:cNvGraphicFramePr/>
          <p:nvPr/>
        </p:nvGraphicFramePr>
        <p:xfrm>
          <a:off x="6948264" y="476672"/>
          <a:ext cx="2088232" cy="24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209694" y="3763956"/>
            <a:ext cx="3816424" cy="2569934"/>
          </a:xfrm>
          <a:prstGeom prst="rect">
            <a:avLst/>
          </a:prstGeom>
        </p:spPr>
        <p:txBody>
          <a:bodyPr wrap="square">
            <a:spAutoFit/>
          </a:bodyPr>
          <a:lstStyle/>
          <a:p>
            <a:pPr algn="just">
              <a:spcBef>
                <a:spcPts val="600"/>
              </a:spcBef>
              <a:spcAft>
                <a:spcPts val="6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it-IT"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0"/>
              </a:spcBef>
              <a:spcAft>
                <a:spcPts val="0"/>
              </a:spcAft>
              <a:buFont typeface="+mj-lt"/>
              <a:buAutoNum type="arabicPeriod"/>
            </a:pPr>
            <a:r>
              <a:rPr lang="en-US" sz="2000" dirty="0" smtClean="0">
                <a:solidFill>
                  <a:srgbClr val="00B050"/>
                </a:solidFill>
                <a:effectLst/>
                <a:latin typeface="Franklin Gothic Demi Cond" panose="020B0706030402020204" pitchFamily="34" charset="0"/>
                <a:ea typeface="Calibri" panose="020F0502020204030204" pitchFamily="34" charset="0"/>
                <a:cs typeface="Times New Roman" panose="02020603050405020304" pitchFamily="18" charset="0"/>
              </a:rPr>
              <a:t>CO, PM, SO</a:t>
            </a:r>
            <a:r>
              <a:rPr lang="en-US" sz="2000" baseline="-25000" dirty="0" smtClean="0">
                <a:solidFill>
                  <a:srgbClr val="00B050"/>
                </a:solidFill>
                <a:effectLst/>
                <a:latin typeface="Franklin Gothic Demi Cond" panose="020B0706030402020204" pitchFamily="34" charset="0"/>
                <a:ea typeface="Calibri" panose="020F0502020204030204" pitchFamily="34" charset="0"/>
                <a:cs typeface="Times New Roman" panose="02020603050405020304" pitchFamily="18" charset="0"/>
              </a:rPr>
              <a:t>2</a:t>
            </a:r>
            <a:r>
              <a:rPr lang="en-US" sz="2000" dirty="0" smtClean="0">
                <a:solidFill>
                  <a:srgbClr val="00B050"/>
                </a:solidFill>
                <a:effectLst/>
                <a:latin typeface="Franklin Gothic Demi Cond" panose="020B0706030402020204" pitchFamily="34" charset="0"/>
                <a:ea typeface="Calibri" panose="020F0502020204030204" pitchFamily="34" charset="0"/>
                <a:cs typeface="Times New Roman" panose="02020603050405020304" pitchFamily="18" charset="0"/>
              </a:rPr>
              <a:t>, fly ash, smoke savings </a:t>
            </a:r>
          </a:p>
          <a:p>
            <a:pPr marL="342900" lvl="0" indent="-342900" algn="just">
              <a:spcBef>
                <a:spcPts val="0"/>
              </a:spcBef>
              <a:spcAft>
                <a:spcPts val="0"/>
              </a:spcAft>
              <a:buFont typeface="+mj-lt"/>
              <a:buAutoNum type="arabicPeriod"/>
            </a:pPr>
            <a:r>
              <a:rPr lang="en-US" sz="2000" dirty="0" smtClean="0">
                <a:solidFill>
                  <a:srgbClr val="00B050"/>
                </a:solidFill>
                <a:effectLst/>
                <a:latin typeface="Franklin Gothic Demi Cond" panose="020B0706030402020204" pitchFamily="34" charset="0"/>
                <a:ea typeface="Calibri" panose="020F0502020204030204" pitchFamily="34" charset="0"/>
                <a:cs typeface="Times New Roman" panose="02020603050405020304" pitchFamily="18" charset="0"/>
              </a:rPr>
              <a:t>CO</a:t>
            </a:r>
            <a:r>
              <a:rPr lang="en-US" sz="2000" baseline="-25000" dirty="0" smtClean="0">
                <a:solidFill>
                  <a:srgbClr val="00B050"/>
                </a:solidFill>
                <a:effectLst/>
                <a:latin typeface="Franklin Gothic Demi Cond" panose="020B0706030402020204" pitchFamily="34" charset="0"/>
                <a:ea typeface="Calibri" panose="020F0502020204030204" pitchFamily="34" charset="0"/>
                <a:cs typeface="Times New Roman" panose="02020603050405020304" pitchFamily="18" charset="0"/>
              </a:rPr>
              <a:t>2</a:t>
            </a:r>
            <a:r>
              <a:rPr lang="en-US" sz="2000" dirty="0" smtClean="0">
                <a:solidFill>
                  <a:srgbClr val="00B050"/>
                </a:solidFill>
                <a:effectLst/>
                <a:latin typeface="Franklin Gothic Demi Cond" panose="020B0706030402020204" pitchFamily="34" charset="0"/>
                <a:ea typeface="Calibri" panose="020F0502020204030204" pitchFamily="34" charset="0"/>
                <a:cs typeface="Times New Roman" panose="02020603050405020304" pitchFamily="18" charset="0"/>
              </a:rPr>
              <a:t> reduction</a:t>
            </a:r>
            <a:endParaRPr lang="en-US" sz="2000" baseline="-25000" dirty="0" smtClean="0">
              <a:solidFill>
                <a:srgbClr val="00B050"/>
              </a:solidFill>
              <a:effectLst/>
              <a:latin typeface="Franklin Gothic Demi Cond" panose="020B0706030402020204" pitchFamily="34" charset="0"/>
              <a:ea typeface="Calibri" panose="020F0502020204030204" pitchFamily="34" charset="0"/>
              <a:cs typeface="Times New Roman" panose="02020603050405020304" pitchFamily="18" charset="0"/>
            </a:endParaRPr>
          </a:p>
          <a:p>
            <a:pPr marL="342900" lvl="0" indent="-342900" algn="just">
              <a:spcBef>
                <a:spcPts val="0"/>
              </a:spcBef>
              <a:spcAft>
                <a:spcPts val="0"/>
              </a:spcAft>
              <a:buFont typeface="+mj-lt"/>
              <a:buAutoNum type="arabicPeriod"/>
            </a:pPr>
            <a:r>
              <a:rPr lang="en-US" sz="2000" dirty="0" smtClean="0">
                <a:solidFill>
                  <a:srgbClr val="00B050"/>
                </a:solidFill>
                <a:latin typeface="Franklin Gothic Demi Cond" panose="020B0706030402020204" pitchFamily="34" charset="0"/>
                <a:ea typeface="Calibri" panose="020F0502020204030204" pitchFamily="34" charset="0"/>
                <a:cs typeface="Times New Roman" panose="02020603050405020304" pitchFamily="18" charset="0"/>
              </a:rPr>
              <a:t>Fi</a:t>
            </a:r>
            <a:r>
              <a:rPr lang="en-US" sz="2000" dirty="0" smtClean="0">
                <a:solidFill>
                  <a:srgbClr val="00B050"/>
                </a:solidFill>
                <a:effectLst/>
                <a:latin typeface="Franklin Gothic Demi Cond" panose="020B0706030402020204" pitchFamily="34" charset="0"/>
                <a:ea typeface="Calibri" panose="020F0502020204030204" pitchFamily="34" charset="0"/>
                <a:cs typeface="Times New Roman" panose="02020603050405020304" pitchFamily="18" charset="0"/>
              </a:rPr>
              <a:t>rewood reduction</a:t>
            </a:r>
          </a:p>
          <a:p>
            <a:pPr marL="342900" lvl="0" indent="-342900" algn="just">
              <a:spcBef>
                <a:spcPts val="0"/>
              </a:spcBef>
              <a:spcAft>
                <a:spcPts val="0"/>
              </a:spcAft>
              <a:buFont typeface="+mj-lt"/>
              <a:buAutoNum type="arabicPeriod"/>
            </a:pPr>
            <a:r>
              <a:rPr lang="en-US" sz="2000" dirty="0">
                <a:solidFill>
                  <a:srgbClr val="00B050"/>
                </a:solidFill>
                <a:latin typeface="Franklin Gothic Demi Cond" panose="020B0706030402020204" pitchFamily="34" charset="0"/>
                <a:ea typeface="Calibri" panose="020F0502020204030204" pitchFamily="34" charset="0"/>
                <a:cs typeface="Times New Roman" panose="02020603050405020304" pitchFamily="18" charset="0"/>
              </a:rPr>
              <a:t>W</a:t>
            </a:r>
            <a:r>
              <a:rPr lang="en-US" sz="2000" dirty="0" smtClean="0">
                <a:solidFill>
                  <a:srgbClr val="00B050"/>
                </a:solidFill>
                <a:effectLst/>
                <a:latin typeface="Franklin Gothic Demi Cond" panose="020B0706030402020204" pitchFamily="34" charset="0"/>
                <a:ea typeface="Calibri" panose="020F0502020204030204" pitchFamily="34" charset="0"/>
                <a:cs typeface="Times New Roman" panose="02020603050405020304" pitchFamily="18" charset="0"/>
              </a:rPr>
              <a:t>ood cost savings </a:t>
            </a:r>
          </a:p>
          <a:p>
            <a:pPr marL="342900" lvl="0" indent="-342900" algn="just">
              <a:spcBef>
                <a:spcPts val="0"/>
              </a:spcBef>
              <a:spcAft>
                <a:spcPts val="0"/>
              </a:spcAft>
              <a:buFont typeface="+mj-lt"/>
              <a:buAutoNum type="arabicPeriod"/>
            </a:pPr>
            <a:r>
              <a:rPr lang="en-US" sz="2000" dirty="0">
                <a:solidFill>
                  <a:srgbClr val="00B050"/>
                </a:solidFill>
                <a:latin typeface="Franklin Gothic Demi Cond" panose="020B0706030402020204" pitchFamily="34" charset="0"/>
                <a:ea typeface="Calibri" panose="020F0502020204030204" pitchFamily="34" charset="0"/>
                <a:cs typeface="Times New Roman" panose="02020603050405020304" pitchFamily="18" charset="0"/>
              </a:rPr>
              <a:t>T</a:t>
            </a:r>
            <a:r>
              <a:rPr lang="en-US" sz="2000" dirty="0" smtClean="0">
                <a:solidFill>
                  <a:srgbClr val="00B050"/>
                </a:solidFill>
                <a:effectLst/>
                <a:latin typeface="Franklin Gothic Demi Cond" panose="020B0706030402020204" pitchFamily="34" charset="0"/>
                <a:ea typeface="Calibri" panose="020F0502020204030204" pitchFamily="34" charset="0"/>
                <a:cs typeface="Times New Roman" panose="02020603050405020304" pitchFamily="18" charset="0"/>
              </a:rPr>
              <a:t>ime saved </a:t>
            </a:r>
          </a:p>
          <a:p>
            <a:pPr marL="342900" lvl="0" indent="-342900" algn="just">
              <a:spcBef>
                <a:spcPts val="0"/>
              </a:spcBef>
              <a:spcAft>
                <a:spcPts val="0"/>
              </a:spcAft>
              <a:buFont typeface="+mj-lt"/>
              <a:buAutoNum type="arabicPeriod"/>
            </a:pPr>
            <a:r>
              <a:rPr lang="en-US" sz="2000" dirty="0" smtClean="0">
                <a:solidFill>
                  <a:srgbClr val="00B050"/>
                </a:solidFill>
                <a:latin typeface="Franklin Gothic Demi Cond" panose="020B0706030402020204" pitchFamily="34" charset="0"/>
                <a:ea typeface="Calibri" panose="020F0502020204030204" pitchFamily="34" charset="0"/>
                <a:cs typeface="Times New Roman" panose="02020603050405020304" pitchFamily="18" charset="0"/>
              </a:rPr>
              <a:t>Easily and cheaply self-built </a:t>
            </a:r>
            <a:endParaRPr lang="en-US" sz="2000" dirty="0" smtClean="0">
              <a:solidFill>
                <a:srgbClr val="00B050"/>
              </a:solidFill>
              <a:effectLst/>
              <a:latin typeface="Franklin Gothic Demi Cond" panose="020B07060304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674005" y="3758139"/>
            <a:ext cx="4743574" cy="2292935"/>
          </a:xfrm>
          <a:prstGeom prst="rect">
            <a:avLst/>
          </a:prstGeom>
        </p:spPr>
        <p:txBody>
          <a:bodyPr wrap="square">
            <a:spAutoFit/>
          </a:bodyPr>
          <a:lstStyle/>
          <a:p>
            <a:pPr algn="just">
              <a:spcBef>
                <a:spcPts val="600"/>
              </a:spcBef>
              <a:spcAft>
                <a:spcPts val="600"/>
              </a:spcAft>
            </a:pPr>
            <a:endParaRPr lang="it-IT" sz="1800" dirty="0" smtClean="0">
              <a:solidFill>
                <a:srgbClr val="C00000"/>
              </a:solidFill>
              <a:effectLst/>
              <a:latin typeface="Franklin Gothic Demi Cond" panose="020B070603040202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2000" dirty="0" smtClean="0">
                <a:solidFill>
                  <a:srgbClr val="C00000"/>
                </a:solidFill>
                <a:latin typeface="Franklin Gothic Demi Cond" panose="020B0706030402020204" pitchFamily="34" charset="0"/>
              </a:rPr>
              <a:t>Time </a:t>
            </a:r>
            <a:r>
              <a:rPr lang="en-US" sz="2000" dirty="0">
                <a:solidFill>
                  <a:srgbClr val="C00000"/>
                </a:solidFill>
                <a:latin typeface="Franklin Gothic Demi Cond" panose="020B0706030402020204" pitchFamily="34" charset="0"/>
              </a:rPr>
              <a:t>of day </a:t>
            </a:r>
            <a:r>
              <a:rPr lang="en-US" sz="2000" dirty="0" smtClean="0">
                <a:solidFill>
                  <a:srgbClr val="C00000"/>
                </a:solidFill>
                <a:latin typeface="Franklin Gothic Demi Cond" panose="020B0706030402020204" pitchFamily="34" charset="0"/>
              </a:rPr>
              <a:t>limits </a:t>
            </a:r>
          </a:p>
          <a:p>
            <a:pPr marL="342900" lvl="0" indent="-342900">
              <a:buFont typeface="+mj-lt"/>
              <a:buAutoNum type="arabicPeriod"/>
            </a:pPr>
            <a:r>
              <a:rPr lang="en-US" sz="2000" dirty="0" smtClean="0">
                <a:solidFill>
                  <a:srgbClr val="C00000"/>
                </a:solidFill>
                <a:latin typeface="Franklin Gothic Demi Cond" panose="020B0706030402020204" pitchFamily="34" charset="0"/>
              </a:rPr>
              <a:t>It </a:t>
            </a:r>
            <a:r>
              <a:rPr lang="en-US" sz="2000" dirty="0">
                <a:solidFill>
                  <a:srgbClr val="C00000"/>
                </a:solidFill>
                <a:latin typeface="Franklin Gothic Demi Cond" panose="020B0706030402020204" pitchFamily="34" charset="0"/>
              </a:rPr>
              <a:t>takes </a:t>
            </a:r>
            <a:r>
              <a:rPr lang="en-US" sz="2000" dirty="0" smtClean="0">
                <a:solidFill>
                  <a:srgbClr val="C00000"/>
                </a:solidFill>
                <a:latin typeface="Franklin Gothic Demi Cond" panose="020B0706030402020204" pitchFamily="34" charset="0"/>
              </a:rPr>
              <a:t>longer</a:t>
            </a:r>
            <a:endParaRPr lang="it-IT" sz="2000" dirty="0">
              <a:solidFill>
                <a:srgbClr val="C00000"/>
              </a:solidFill>
              <a:latin typeface="Franklin Gothic Demi Cond" panose="020B0706030402020204" pitchFamily="34" charset="0"/>
            </a:endParaRPr>
          </a:p>
          <a:p>
            <a:pPr marL="342900" lvl="0" indent="-342900">
              <a:buFont typeface="+mj-lt"/>
              <a:buAutoNum type="arabicPeriod"/>
            </a:pPr>
            <a:r>
              <a:rPr lang="en-US" sz="2000" dirty="0" smtClean="0">
                <a:solidFill>
                  <a:srgbClr val="C00000"/>
                </a:solidFill>
                <a:latin typeface="Franklin Gothic Demi Cond" panose="020B0706030402020204" pitchFamily="34" charset="0"/>
              </a:rPr>
              <a:t>Disruption by weather changes</a:t>
            </a:r>
            <a:endParaRPr lang="it-IT" sz="2000" dirty="0">
              <a:solidFill>
                <a:srgbClr val="C00000"/>
              </a:solidFill>
              <a:latin typeface="Franklin Gothic Demi Cond" panose="020B0706030402020204" pitchFamily="34" charset="0"/>
            </a:endParaRPr>
          </a:p>
          <a:p>
            <a:pPr marL="342900" lvl="0" indent="-342900">
              <a:buFont typeface="+mj-lt"/>
              <a:buAutoNum type="arabicPeriod"/>
            </a:pPr>
            <a:r>
              <a:rPr lang="en-US" sz="2000" dirty="0">
                <a:solidFill>
                  <a:srgbClr val="C00000"/>
                </a:solidFill>
                <a:latin typeface="Franklin Gothic Demi Cond" panose="020B0706030402020204" pitchFamily="34" charset="0"/>
              </a:rPr>
              <a:t>C</a:t>
            </a:r>
            <a:r>
              <a:rPr lang="en-US" sz="2000" dirty="0" smtClean="0">
                <a:solidFill>
                  <a:srgbClr val="C00000"/>
                </a:solidFill>
                <a:latin typeface="Franklin Gothic Demi Cond" panose="020B0706030402020204" pitchFamily="34" charset="0"/>
              </a:rPr>
              <a:t>onflict </a:t>
            </a:r>
            <a:r>
              <a:rPr lang="en-US" sz="2000" dirty="0">
                <a:solidFill>
                  <a:srgbClr val="C00000"/>
                </a:solidFill>
                <a:latin typeface="Franklin Gothic Demi Cond" panose="020B0706030402020204" pitchFamily="34" charset="0"/>
              </a:rPr>
              <a:t>with </a:t>
            </a:r>
            <a:r>
              <a:rPr lang="en-US" sz="2000" dirty="0" smtClean="0">
                <a:solidFill>
                  <a:srgbClr val="C00000"/>
                </a:solidFill>
                <a:latin typeface="Franklin Gothic Demi Cond" panose="020B0706030402020204" pitchFamily="34" charset="0"/>
              </a:rPr>
              <a:t>traditional </a:t>
            </a:r>
            <a:r>
              <a:rPr lang="en-US" sz="2000" dirty="0">
                <a:solidFill>
                  <a:srgbClr val="C00000"/>
                </a:solidFill>
                <a:latin typeface="Franklin Gothic Demi Cond" panose="020B0706030402020204" pitchFamily="34" charset="0"/>
              </a:rPr>
              <a:t>three stone </a:t>
            </a:r>
            <a:r>
              <a:rPr lang="en-US" sz="2000" dirty="0" smtClean="0">
                <a:solidFill>
                  <a:srgbClr val="C00000"/>
                </a:solidFill>
                <a:latin typeface="Franklin Gothic Demi Cond" panose="020B0706030402020204" pitchFamily="34" charset="0"/>
              </a:rPr>
              <a:t>fire</a:t>
            </a:r>
          </a:p>
          <a:p>
            <a:pPr marL="342900" lvl="0" indent="-342900">
              <a:buFont typeface="+mj-lt"/>
              <a:buAutoNum type="arabicPeriod"/>
            </a:pPr>
            <a:r>
              <a:rPr lang="en-US" sz="2000" dirty="0" smtClean="0">
                <a:solidFill>
                  <a:srgbClr val="C00000"/>
                </a:solidFill>
                <a:latin typeface="Franklin Gothic Demi Cond" panose="020B0706030402020204" pitchFamily="34" charset="0"/>
              </a:rPr>
              <a:t>Food outside the home </a:t>
            </a:r>
          </a:p>
          <a:p>
            <a:pPr marL="342900" lvl="0" indent="-342900">
              <a:buFont typeface="+mj-lt"/>
              <a:buAutoNum type="arabicPeriod"/>
            </a:pPr>
            <a:r>
              <a:rPr lang="en-US" sz="2000" dirty="0">
                <a:solidFill>
                  <a:srgbClr val="C00000"/>
                </a:solidFill>
                <a:latin typeface="Franklin Gothic Demi Cond" panose="020B0706030402020204" pitchFamily="34" charset="0"/>
              </a:rPr>
              <a:t>M</a:t>
            </a:r>
            <a:r>
              <a:rPr lang="en-US" sz="2000" dirty="0" smtClean="0">
                <a:solidFill>
                  <a:srgbClr val="C00000"/>
                </a:solidFill>
                <a:latin typeface="Franklin Gothic Demi Cond" panose="020B0706030402020204" pitchFamily="34" charset="0"/>
              </a:rPr>
              <a:t>anufacturers unknown</a:t>
            </a:r>
            <a:endParaRPr lang="it-IT" sz="2000" dirty="0">
              <a:solidFill>
                <a:srgbClr val="C00000"/>
              </a:solidFill>
              <a:latin typeface="Franklin Gothic Demi Cond" panose="020B0706030402020204" pitchFamily="34" charset="0"/>
            </a:endParaRPr>
          </a:p>
        </p:txBody>
      </p:sp>
      <p:pic>
        <p:nvPicPr>
          <p:cNvPr id="13" name="Picture 12"/>
          <p:cNvPicPr>
            <a:picLocks noChangeAspect="1"/>
          </p:cNvPicPr>
          <p:nvPr/>
        </p:nvPicPr>
        <p:blipFill>
          <a:blip r:embed="rId8"/>
          <a:stretch>
            <a:fillRect/>
          </a:stretch>
        </p:blipFill>
        <p:spPr>
          <a:xfrm>
            <a:off x="2117906" y="1726980"/>
            <a:ext cx="4662278" cy="1690646"/>
          </a:xfrm>
          <a:prstGeom prst="rect">
            <a:avLst/>
          </a:prstGeom>
        </p:spPr>
      </p:pic>
      <p:sp>
        <p:nvSpPr>
          <p:cNvPr id="14" name="Cross 13"/>
          <p:cNvSpPr/>
          <p:nvPr/>
        </p:nvSpPr>
        <p:spPr bwMode="auto">
          <a:xfrm rot="2670704">
            <a:off x="5202447" y="1733635"/>
            <a:ext cx="1663688" cy="1668707"/>
          </a:xfrm>
          <a:prstGeom prst="plus">
            <a:avLst>
              <a:gd name="adj" fmla="val 43958"/>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7108522" y="2244822"/>
            <a:ext cx="1172126" cy="646331"/>
          </a:xfrm>
          <a:prstGeom prst="rect">
            <a:avLst/>
          </a:prstGeom>
          <a:noFill/>
        </p:spPr>
        <p:txBody>
          <a:bodyPr wrap="square" rtlCol="0">
            <a:spAutoFit/>
          </a:bodyPr>
          <a:lstStyle/>
          <a:p>
            <a:r>
              <a:rPr lang="en-US" sz="1800" dirty="0" smtClean="0">
                <a:solidFill>
                  <a:srgbClr val="FF0000"/>
                </a:solidFill>
                <a:latin typeface="Franklin Gothic Demi Cond" panose="020B0706030402020204" pitchFamily="34" charset="0"/>
              </a:rPr>
              <a:t>Dangerous</a:t>
            </a:r>
          </a:p>
          <a:p>
            <a:r>
              <a:rPr lang="en-US" sz="1800" dirty="0" smtClean="0">
                <a:solidFill>
                  <a:srgbClr val="FF0000"/>
                </a:solidFill>
                <a:latin typeface="Franklin Gothic Demi Cond" panose="020B0706030402020204" pitchFamily="34" charset="0"/>
              </a:rPr>
              <a:t>Expensive</a:t>
            </a:r>
          </a:p>
        </p:txBody>
      </p:sp>
      <p:sp>
        <p:nvSpPr>
          <p:cNvPr id="2" name="Rectangle 1"/>
          <p:cNvSpPr/>
          <p:nvPr/>
        </p:nvSpPr>
        <p:spPr>
          <a:xfrm>
            <a:off x="59980" y="947729"/>
            <a:ext cx="6372200" cy="400110"/>
          </a:xfrm>
          <a:prstGeom prst="rect">
            <a:avLst/>
          </a:prstGeom>
        </p:spPr>
        <p:txBody>
          <a:bodyPr wrap="square">
            <a:spAutoFit/>
          </a:bodyPr>
          <a:lstStyle/>
          <a:p>
            <a:r>
              <a:rPr lang="en-US" altLang="it-IT" sz="2000" b="1" u="sng" dirty="0">
                <a:solidFill>
                  <a:srgbClr val="FF9900"/>
                </a:solidFill>
                <a:latin typeface="Franklin Gothic Medium" panose="020B0603020102020204" pitchFamily="34" charset="0"/>
              </a:rPr>
              <a:t>Prefeasibility study and test of homemade solar cookers</a:t>
            </a:r>
            <a:endParaRPr lang="en-US" sz="2000" b="1" u="sng" dirty="0">
              <a:solidFill>
                <a:srgbClr val="FF9900"/>
              </a:solidFill>
            </a:endParaRPr>
          </a:p>
        </p:txBody>
      </p:sp>
      <p:sp>
        <p:nvSpPr>
          <p:cNvPr id="3" name="TextBox 2"/>
          <p:cNvSpPr txBox="1"/>
          <p:nvPr/>
        </p:nvSpPr>
        <p:spPr>
          <a:xfrm>
            <a:off x="2302218" y="3441662"/>
            <a:ext cx="1639550" cy="584775"/>
          </a:xfrm>
          <a:prstGeom prst="rect">
            <a:avLst/>
          </a:prstGeom>
          <a:noFill/>
        </p:spPr>
        <p:txBody>
          <a:bodyPr wrap="square" rtlCol="0">
            <a:spAutoFit/>
          </a:bodyPr>
          <a:lstStyle/>
          <a:p>
            <a:r>
              <a:rPr lang="en-US" dirty="0" smtClean="0">
                <a:solidFill>
                  <a:srgbClr val="000048"/>
                </a:solidFill>
                <a:latin typeface="Franklin Gothic Demi Cond" panose="020B0706030402020204" pitchFamily="34" charset="0"/>
              </a:rPr>
              <a:t>PANEL STOVE 	</a:t>
            </a:r>
            <a:endParaRPr lang="en-US" dirty="0">
              <a:solidFill>
                <a:srgbClr val="000048"/>
              </a:solidFill>
              <a:latin typeface="Franklin Gothic Demi Cond" panose="020B0706030402020204" pitchFamily="34" charset="0"/>
            </a:endParaRPr>
          </a:p>
        </p:txBody>
      </p:sp>
      <p:sp>
        <p:nvSpPr>
          <p:cNvPr id="7" name="Rectangle 6"/>
          <p:cNvSpPr/>
          <p:nvPr/>
        </p:nvSpPr>
        <p:spPr>
          <a:xfrm>
            <a:off x="5245050" y="3441624"/>
            <a:ext cx="1672819" cy="338554"/>
          </a:xfrm>
          <a:prstGeom prst="rect">
            <a:avLst/>
          </a:prstGeom>
        </p:spPr>
        <p:txBody>
          <a:bodyPr wrap="square">
            <a:spAutoFit/>
          </a:bodyPr>
          <a:lstStyle/>
          <a:p>
            <a:r>
              <a:rPr lang="en-US" dirty="0" smtClean="0">
                <a:solidFill>
                  <a:srgbClr val="000048"/>
                </a:solidFill>
                <a:latin typeface="Franklin Gothic Demi Cond" panose="020B0706030402020204" pitchFamily="34" charset="0"/>
              </a:rPr>
              <a:t>PARABOLIC </a:t>
            </a:r>
            <a:r>
              <a:rPr lang="en-US" dirty="0">
                <a:solidFill>
                  <a:srgbClr val="000048"/>
                </a:solidFill>
                <a:latin typeface="Franklin Gothic Demi Cond" panose="020B0706030402020204" pitchFamily="34" charset="0"/>
              </a:rPr>
              <a:t>STOVE</a:t>
            </a:r>
          </a:p>
        </p:txBody>
      </p:sp>
      <p:sp>
        <p:nvSpPr>
          <p:cNvPr id="10" name="Rectangle 9"/>
          <p:cNvSpPr/>
          <p:nvPr/>
        </p:nvSpPr>
        <p:spPr>
          <a:xfrm>
            <a:off x="4004782" y="3441624"/>
            <a:ext cx="1047082" cy="338554"/>
          </a:xfrm>
          <a:prstGeom prst="rect">
            <a:avLst/>
          </a:prstGeom>
        </p:spPr>
        <p:txBody>
          <a:bodyPr wrap="none">
            <a:spAutoFit/>
          </a:bodyPr>
          <a:lstStyle/>
          <a:p>
            <a:r>
              <a:rPr lang="en-US" dirty="0">
                <a:solidFill>
                  <a:srgbClr val="000048"/>
                </a:solidFill>
                <a:latin typeface="Franklin Gothic Demi Cond" panose="020B0706030402020204" pitchFamily="34" charset="0"/>
                <a:cs typeface="Arial" panose="020B0604020202020204" pitchFamily="34" charset="0"/>
              </a:rPr>
              <a:t>BOX STOVE</a:t>
            </a:r>
          </a:p>
        </p:txBody>
      </p:sp>
    </p:spTree>
    <p:extLst>
      <p:ext uri="{BB962C8B-B14F-4D97-AF65-F5344CB8AC3E}">
        <p14:creationId xmlns:p14="http://schemas.microsoft.com/office/powerpoint/2010/main" val="249984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12EC277-88A5-4F54-B3AA-620CD43ADCE9}" type="slidenum">
              <a:rPr lang="it-IT" altLang="it-IT" smtClean="0"/>
              <a:pPr>
                <a:defRPr/>
              </a:pPr>
              <a:t>18</a:t>
            </a:fld>
            <a:endParaRPr lang="it-IT" altLang="it-IT"/>
          </a:p>
        </p:txBody>
      </p:sp>
      <p:graphicFrame>
        <p:nvGraphicFramePr>
          <p:cNvPr id="5" name="Diagramma 14"/>
          <p:cNvGraphicFramePr/>
          <p:nvPr/>
        </p:nvGraphicFramePr>
        <p:xfrm>
          <a:off x="6948264" y="476672"/>
          <a:ext cx="2088232" cy="24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a:spLocks noChangeArrowheads="1"/>
          </p:cNvSpPr>
          <p:nvPr/>
        </p:nvSpPr>
        <p:spPr bwMode="auto">
          <a:xfrm>
            <a:off x="611560" y="87312"/>
            <a:ext cx="68405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88900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defTabSz="8890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defTabSz="8890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defTabSz="889000">
              <a:spcBef>
                <a:spcPct val="20000"/>
              </a:spcBef>
              <a:buChar char="»"/>
              <a:defRPr sz="2000">
                <a:solidFill>
                  <a:schemeClr val="tx1"/>
                </a:solidFill>
                <a:latin typeface="Minion Web"/>
                <a:ea typeface="MS PGothic" panose="020B0600070205080204" pitchFamily="34" charset="-128"/>
              </a:defRPr>
            </a:lvl5pPr>
            <a:lvl6pPr marL="25146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nSpc>
                <a:spcPct val="90000"/>
              </a:lnSpc>
              <a:spcBef>
                <a:spcPct val="0"/>
              </a:spcBef>
              <a:buFontTx/>
              <a:buNone/>
            </a:pPr>
            <a:r>
              <a:rPr lang="en-US" altLang="it-IT" sz="1900" b="1" dirty="0">
                <a:solidFill>
                  <a:srgbClr val="000048"/>
                </a:solidFill>
                <a:latin typeface="Franklin Gothic Medium" panose="020B0603020102020204" pitchFamily="34" charset="0"/>
              </a:rPr>
              <a:t>2. Determination of the appropriate technological </a:t>
            </a:r>
            <a:r>
              <a:rPr lang="en-US" altLang="it-IT" sz="1900" b="1" dirty="0" smtClean="0">
                <a:solidFill>
                  <a:srgbClr val="000048"/>
                </a:solidFill>
                <a:latin typeface="Franklin Gothic Medium" panose="020B0603020102020204" pitchFamily="34" charset="0"/>
              </a:rPr>
              <a:t>set-up</a:t>
            </a:r>
          </a:p>
          <a:p>
            <a:pPr>
              <a:lnSpc>
                <a:spcPct val="90000"/>
              </a:lnSpc>
              <a:spcBef>
                <a:spcPct val="0"/>
              </a:spcBef>
              <a:buFontTx/>
              <a:buNone/>
            </a:pPr>
            <a:r>
              <a:rPr lang="en-US" altLang="it-IT" sz="1800" dirty="0" smtClean="0">
                <a:solidFill>
                  <a:srgbClr val="000048"/>
                </a:solidFill>
                <a:latin typeface="Franklin Gothic Medium" panose="020B0603020102020204" pitchFamily="34" charset="0"/>
              </a:rPr>
              <a:t>     </a:t>
            </a:r>
            <a:r>
              <a:rPr lang="en-US" altLang="it-IT" sz="1800" dirty="0" smtClean="0">
                <a:solidFill>
                  <a:srgbClr val="FF9900"/>
                </a:solidFill>
                <a:latin typeface="Franklin Gothic Medium" panose="020B0603020102020204" pitchFamily="34" charset="0"/>
              </a:rPr>
              <a:t>Prefeasibility study and test of homemade solar cookers</a:t>
            </a:r>
            <a:endParaRPr lang="it-IT" altLang="it-IT" sz="1800" dirty="0">
              <a:solidFill>
                <a:srgbClr val="FF9900"/>
              </a:solidFill>
              <a:latin typeface="Franklin Gothic Medium" panose="020B0603020102020204"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245" y="4012978"/>
            <a:ext cx="2051516" cy="1872208"/>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208" y="1066103"/>
            <a:ext cx="1872208" cy="1815010"/>
          </a:xfrm>
          <a:prstGeom prst="rect">
            <a:avLst/>
          </a:prstGeom>
        </p:spPr>
      </p:pic>
      <p:sp>
        <p:nvSpPr>
          <p:cNvPr id="9" name="TextBox 8"/>
          <p:cNvSpPr txBox="1"/>
          <p:nvPr/>
        </p:nvSpPr>
        <p:spPr>
          <a:xfrm>
            <a:off x="467544" y="2809925"/>
            <a:ext cx="4824536" cy="707886"/>
          </a:xfrm>
          <a:prstGeom prst="rect">
            <a:avLst/>
          </a:prstGeom>
          <a:noFill/>
        </p:spPr>
        <p:txBody>
          <a:bodyPr wrap="square" rtlCol="0">
            <a:spAutoFit/>
          </a:bodyPr>
          <a:lstStyle/>
          <a:p>
            <a:r>
              <a:rPr lang="en-US" i="1" dirty="0" err="1" smtClean="0">
                <a:solidFill>
                  <a:srgbClr val="000048"/>
                </a:solidFill>
                <a:latin typeface="Franklin Gothic Demi Cond" panose="020B0706030402020204" pitchFamily="34" charset="0"/>
              </a:rPr>
              <a:t>Celestino</a:t>
            </a:r>
            <a:r>
              <a:rPr lang="en-US" i="1" dirty="0" smtClean="0">
                <a:solidFill>
                  <a:srgbClr val="000048"/>
                </a:solidFill>
                <a:latin typeface="Franklin Gothic Demi Cond" panose="020B0706030402020204" pitchFamily="34" charset="0"/>
              </a:rPr>
              <a:t> </a:t>
            </a:r>
            <a:r>
              <a:rPr lang="en-US" i="1" dirty="0" err="1" smtClean="0">
                <a:solidFill>
                  <a:srgbClr val="000048"/>
                </a:solidFill>
                <a:latin typeface="Franklin Gothic Demi Cond" panose="020B0706030402020204" pitchFamily="34" charset="0"/>
              </a:rPr>
              <a:t>Ruivo</a:t>
            </a:r>
            <a:r>
              <a:rPr lang="en-US" i="1" dirty="0" smtClean="0">
                <a:solidFill>
                  <a:srgbClr val="000048"/>
                </a:solidFill>
                <a:latin typeface="Franklin Gothic Demi Cond" panose="020B0706030402020204" pitchFamily="34" charset="0"/>
              </a:rPr>
              <a:t> Panel Cooker</a:t>
            </a:r>
            <a:endParaRPr lang="en-US" i="1" dirty="0">
              <a:solidFill>
                <a:srgbClr val="000048"/>
              </a:solidFill>
              <a:latin typeface="Franklin Gothic Demi Cond" panose="020B0706030402020204" pitchFamily="34" charset="0"/>
            </a:endParaRPr>
          </a:p>
          <a:p>
            <a:r>
              <a:rPr lang="en-US" sz="1200" dirty="0" smtClean="0">
                <a:solidFill>
                  <a:srgbClr val="000048"/>
                </a:solidFill>
                <a:latin typeface="Franklin Gothic Demi Cond" panose="020B0706030402020204" pitchFamily="34" charset="0"/>
              </a:rPr>
              <a:t>Engineer and Doctor </a:t>
            </a:r>
            <a:r>
              <a:rPr lang="en-US" sz="1200" dirty="0">
                <a:solidFill>
                  <a:srgbClr val="000048"/>
                </a:solidFill>
                <a:latin typeface="Franklin Gothic Demi Cond" panose="020B0706030402020204" pitchFamily="34" charset="0"/>
              </a:rPr>
              <a:t>of the </a:t>
            </a:r>
            <a:r>
              <a:rPr lang="en-US" sz="1200" dirty="0" smtClean="0">
                <a:solidFill>
                  <a:srgbClr val="000048"/>
                </a:solidFill>
                <a:latin typeface="Franklin Gothic Demi Cond" panose="020B0706030402020204" pitchFamily="34" charset="0"/>
              </a:rPr>
              <a:t>University </a:t>
            </a:r>
            <a:r>
              <a:rPr lang="en-US" sz="1200" dirty="0">
                <a:solidFill>
                  <a:srgbClr val="000048"/>
                </a:solidFill>
                <a:latin typeface="Franklin Gothic Demi Cond" panose="020B0706030402020204" pitchFamily="34" charset="0"/>
              </a:rPr>
              <a:t>of </a:t>
            </a:r>
            <a:r>
              <a:rPr lang="en-US" sz="1200" dirty="0" smtClean="0">
                <a:solidFill>
                  <a:srgbClr val="000048"/>
                </a:solidFill>
                <a:latin typeface="Franklin Gothic Demi Cond" panose="020B0706030402020204" pitchFamily="34" charset="0"/>
              </a:rPr>
              <a:t>Algarve</a:t>
            </a:r>
          </a:p>
          <a:p>
            <a:r>
              <a:rPr lang="en-US" sz="1200" dirty="0">
                <a:solidFill>
                  <a:srgbClr val="000048"/>
                </a:solidFill>
                <a:latin typeface="Franklin Gothic Demi Cond" panose="020B0706030402020204" pitchFamily="34" charset="0"/>
              </a:rPr>
              <a:t>Just </a:t>
            </a:r>
            <a:r>
              <a:rPr lang="en-US" sz="1200" dirty="0" smtClean="0">
                <a:solidFill>
                  <a:srgbClr val="000048"/>
                </a:solidFill>
                <a:latin typeface="Franklin Gothic Demi Cond" panose="020B0706030402020204" pitchFamily="34" charset="0"/>
              </a:rPr>
              <a:t>optimized</a:t>
            </a:r>
            <a:endParaRPr lang="en-US" sz="1200" dirty="0">
              <a:solidFill>
                <a:srgbClr val="000048"/>
              </a:solidFill>
              <a:latin typeface="Franklin Gothic Demi Cond" panose="020B0706030402020204" pitchFamily="34" charset="0"/>
            </a:endParaRPr>
          </a:p>
        </p:txBody>
      </p:sp>
      <p:sp>
        <p:nvSpPr>
          <p:cNvPr id="11" name="TextBox 10"/>
          <p:cNvSpPr txBox="1"/>
          <p:nvPr/>
        </p:nvSpPr>
        <p:spPr>
          <a:xfrm>
            <a:off x="467544" y="5899831"/>
            <a:ext cx="1244411" cy="400110"/>
          </a:xfrm>
          <a:prstGeom prst="rect">
            <a:avLst/>
          </a:prstGeom>
          <a:noFill/>
        </p:spPr>
        <p:txBody>
          <a:bodyPr wrap="square" rtlCol="0">
            <a:spAutoFit/>
          </a:bodyPr>
          <a:lstStyle/>
          <a:p>
            <a:r>
              <a:rPr lang="en-US" sz="2000" i="1" dirty="0" smtClean="0">
                <a:solidFill>
                  <a:srgbClr val="000048"/>
                </a:solidFill>
                <a:latin typeface="Franklin Gothic Demi Cond" panose="020B0706030402020204" pitchFamily="34" charset="0"/>
              </a:rPr>
              <a:t>Box cooker</a:t>
            </a:r>
            <a:endParaRPr lang="en-US" sz="2000" i="1" dirty="0">
              <a:solidFill>
                <a:srgbClr val="000048"/>
              </a:solidFill>
              <a:latin typeface="Franklin Gothic Demi Cond" panose="020B0706030402020204" pitchFamily="34" charset="0"/>
            </a:endParaRPr>
          </a:p>
        </p:txBody>
      </p:sp>
      <p:pic>
        <p:nvPicPr>
          <p:cNvPr id="13" name="Picture 12"/>
          <p:cNvPicPr/>
          <p:nvPr/>
        </p:nvPicPr>
        <p:blipFill>
          <a:blip r:embed="rId10" cstate="print">
            <a:extLst>
              <a:ext uri="{28A0092B-C50C-407E-A947-70E740481C1C}">
                <a14:useLocalDpi xmlns:a14="http://schemas.microsoft.com/office/drawing/2010/main" val="0"/>
              </a:ext>
            </a:extLst>
          </a:blip>
          <a:stretch>
            <a:fillRect/>
          </a:stretch>
        </p:blipFill>
        <p:spPr bwMode="auto">
          <a:xfrm>
            <a:off x="3453914" y="1696772"/>
            <a:ext cx="3470492" cy="4225919"/>
          </a:xfrm>
          <a:prstGeom prst="rect">
            <a:avLst/>
          </a:prstGeom>
          <a:noFill/>
          <a:ln>
            <a:noFill/>
          </a:ln>
        </p:spPr>
      </p:pic>
      <p:sp>
        <p:nvSpPr>
          <p:cNvPr id="2" name="TextBox 1"/>
          <p:cNvSpPr txBox="1"/>
          <p:nvPr/>
        </p:nvSpPr>
        <p:spPr>
          <a:xfrm>
            <a:off x="6622484" y="3809732"/>
            <a:ext cx="625941" cy="276999"/>
          </a:xfrm>
          <a:prstGeom prst="rect">
            <a:avLst/>
          </a:prstGeom>
          <a:noFill/>
        </p:spPr>
        <p:txBody>
          <a:bodyPr wrap="square" rtlCol="0">
            <a:spAutoFit/>
          </a:bodyPr>
          <a:lstStyle/>
          <a:p>
            <a:r>
              <a:rPr lang="en-US" sz="1200" dirty="0" smtClean="0">
                <a:latin typeface="Cambria Math" panose="02040503050406030204" pitchFamily="18" charset="0"/>
                <a:ea typeface="Cambria Math" panose="02040503050406030204" pitchFamily="18" charset="0"/>
                <a:cs typeface="Arial" panose="020B0604020202020204" pitchFamily="34" charset="0"/>
              </a:rPr>
              <a:t>with</a:t>
            </a:r>
            <a:endParaRPr lang="en-US" sz="1200" dirty="0">
              <a:latin typeface="Cambria Math" panose="02040503050406030204" pitchFamily="18" charset="0"/>
              <a:ea typeface="Cambria Math" panose="02040503050406030204" pitchFamily="18" charset="0"/>
              <a:cs typeface="Arial" panose="020B0604020202020204" pitchFamily="34" charset="0"/>
            </a:endParaRPr>
          </a:p>
        </p:txBody>
      </p:sp>
      <p:sp>
        <p:nvSpPr>
          <p:cNvPr id="16" name="TextBox 15"/>
          <p:cNvSpPr txBox="1"/>
          <p:nvPr/>
        </p:nvSpPr>
        <p:spPr>
          <a:xfrm>
            <a:off x="7122795" y="3809732"/>
            <a:ext cx="1976755" cy="461665"/>
          </a:xfrm>
          <a:prstGeom prst="rect">
            <a:avLst/>
          </a:prstGeom>
          <a:noFill/>
        </p:spPr>
        <p:txBody>
          <a:bodyPr wrap="square" rtlCol="0">
            <a:spAutoFit/>
          </a:bodyPr>
          <a:lstStyle/>
          <a:p>
            <a:r>
              <a:rPr lang="el-GR" sz="1200" dirty="0" smtClean="0">
                <a:latin typeface="Cambria Math" panose="02040503050406030204" pitchFamily="18" charset="0"/>
                <a:ea typeface="Cambria Math" panose="02040503050406030204" pitchFamily="18" charset="0"/>
              </a:rPr>
              <a:t>α</a:t>
            </a:r>
            <a:r>
              <a:rPr lang="it-IT" sz="1200" baseline="-25000" dirty="0" smtClean="0">
                <a:latin typeface="Cambria Math" panose="02040503050406030204" pitchFamily="18" charset="0"/>
                <a:ea typeface="Cambria Math" panose="02040503050406030204" pitchFamily="18" charset="0"/>
              </a:rPr>
              <a:t>s </a:t>
            </a:r>
            <a:r>
              <a:rPr lang="it-IT" sz="1200" dirty="0" smtClean="0">
                <a:latin typeface="Cambria Math" panose="02040503050406030204" pitchFamily="18" charset="0"/>
                <a:ea typeface="Cambria Math" panose="02040503050406030204" pitchFamily="18" charset="0"/>
              </a:rPr>
              <a:t>= solar </a:t>
            </a:r>
            <a:r>
              <a:rPr lang="it-IT" sz="1200" dirty="0" err="1" smtClean="0">
                <a:latin typeface="Cambria Math" panose="02040503050406030204" pitchFamily="18" charset="0"/>
                <a:ea typeface="Cambria Math" panose="02040503050406030204" pitchFamily="18" charset="0"/>
              </a:rPr>
              <a:t>altitude</a:t>
            </a:r>
            <a:endParaRPr lang="it-IT" sz="1200" dirty="0" smtClean="0">
              <a:latin typeface="Cambria Math" panose="02040503050406030204" pitchFamily="18" charset="0"/>
              <a:ea typeface="Cambria Math" panose="02040503050406030204" pitchFamily="18" charset="0"/>
            </a:endParaRPr>
          </a:p>
          <a:p>
            <a:r>
              <a:rPr lang="it-IT" sz="1200" dirty="0" smtClean="0">
                <a:latin typeface="Cambria Math" panose="02040503050406030204" pitchFamily="18" charset="0"/>
                <a:ea typeface="Cambria Math" panose="02040503050406030204" pitchFamily="18" charset="0"/>
              </a:rPr>
              <a:t>β = tilt of the </a:t>
            </a:r>
            <a:r>
              <a:rPr lang="it-IT" sz="1200" dirty="0" err="1" smtClean="0">
                <a:latin typeface="Cambria Math" panose="02040503050406030204" pitchFamily="18" charset="0"/>
                <a:ea typeface="Cambria Math" panose="02040503050406030204" pitchFamily="18" charset="0"/>
              </a:rPr>
              <a:t>mirror</a:t>
            </a:r>
            <a:endParaRPr lang="en-US" sz="1200" dirty="0">
              <a:latin typeface="Cambria Math" panose="02040503050406030204" pitchFamily="18" charset="0"/>
              <a:ea typeface="Cambria Math" panose="02040503050406030204" pitchFamily="18" charset="0"/>
            </a:endParaRPr>
          </a:p>
        </p:txBody>
      </p:sp>
      <p:sp>
        <p:nvSpPr>
          <p:cNvPr id="3" name="Rectangle 2"/>
          <p:cNvSpPr/>
          <p:nvPr/>
        </p:nvSpPr>
        <p:spPr>
          <a:xfrm>
            <a:off x="2986234" y="1066103"/>
            <a:ext cx="5142946" cy="369332"/>
          </a:xfrm>
          <a:prstGeom prst="rect">
            <a:avLst/>
          </a:prstGeom>
        </p:spPr>
        <p:txBody>
          <a:bodyPr wrap="none">
            <a:spAutoFit/>
          </a:bodyPr>
          <a:lstStyle/>
          <a:p>
            <a:pPr>
              <a:lnSpc>
                <a:spcPct val="90000"/>
              </a:lnSpc>
            </a:pPr>
            <a:r>
              <a:rPr lang="en-US" altLang="it-IT" sz="2000" dirty="0" smtClean="0">
                <a:solidFill>
                  <a:srgbClr val="FF9900"/>
                </a:solidFill>
                <a:latin typeface="Franklin Gothic Demi Cond" panose="020B0706030402020204" pitchFamily="34" charset="0"/>
              </a:rPr>
              <a:t>Self construction and Optimization of solar </a:t>
            </a:r>
            <a:r>
              <a:rPr lang="en-US" altLang="it-IT" sz="2000" dirty="0">
                <a:solidFill>
                  <a:srgbClr val="FF9900"/>
                </a:solidFill>
                <a:latin typeface="Franklin Gothic Demi Cond" panose="020B0706030402020204" pitchFamily="34" charset="0"/>
              </a:rPr>
              <a:t>cookers</a:t>
            </a:r>
            <a:endParaRPr lang="it-IT" altLang="it-IT" sz="2000" dirty="0">
              <a:solidFill>
                <a:srgbClr val="FF9900"/>
              </a:solidFill>
              <a:latin typeface="Franklin Gothic Demi Cond" panose="020B07060304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5754586" y="3198565"/>
                <a:ext cx="2987677" cy="490968"/>
              </a:xfrm>
              <a:prstGeom prst="rect">
                <a:avLst/>
              </a:prstGeom>
            </p:spPr>
            <p:txBody>
              <a:bodyPr wrap="none">
                <a:spAutoFit/>
              </a:bodyPr>
              <a:lstStyle/>
              <a:p>
                <a14:m>
                  <m:oMath xmlns:m="http://schemas.openxmlformats.org/officeDocument/2006/math">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a:latin typeface="Cambria Math" panose="02040503050406030204" pitchFamily="18" charset="0"/>
                              </a:rPr>
                              <m:t>1</m:t>
                            </m:r>
                            <m:r>
                              <a:rPr lang="en-US" i="0">
                                <a:latin typeface="Cambria Math" panose="02040503050406030204" pitchFamily="18" charset="0"/>
                              </a:rPr>
                              <m:t>+</m:t>
                            </m:r>
                            <m:r>
                              <m:rPr>
                                <m:sty m:val="p"/>
                              </m:rPr>
                              <a:rPr lang="en-US" i="0">
                                <a:latin typeface="Cambria Math" panose="02040503050406030204" pitchFamily="18" charset="0"/>
                              </a:rPr>
                              <m:t>co</m:t>
                            </m:r>
                            <m:func>
                              <m:funcPr>
                                <m:ctrlPr>
                                  <a:rPr lang="en-US" i="1">
                                    <a:latin typeface="Cambria Math" panose="02040503050406030204" pitchFamily="18" charset="0"/>
                                  </a:rPr>
                                </m:ctrlPr>
                              </m:funcPr>
                              <m:fName>
                                <m:r>
                                  <m:rPr>
                                    <m:sty m:val="p"/>
                                  </m:rPr>
                                  <a:rPr lang="en-US" i="0">
                                    <a:latin typeface="Cambria Math" panose="02040503050406030204" pitchFamily="18" charset="0"/>
                                  </a:rPr>
                                  <m:t>s</m:t>
                                </m:r>
                              </m:fName>
                              <m:e>
                                <m:r>
                                  <a:rPr lang="en-US" i="0">
                                    <a:latin typeface="Cambria Math" panose="02040503050406030204" pitchFamily="18" charset="0"/>
                                  </a:rPr>
                                  <m:t>(</m:t>
                                </m:r>
                              </m:e>
                            </m:func>
                            <m:r>
                              <a:rPr lang="en-US" i="1">
                                <a:latin typeface="Cambria Math" panose="02040503050406030204" pitchFamily="18" charset="0"/>
                              </a:rPr>
                              <m:t>𝛽</m:t>
                            </m:r>
                          </m:e>
                        </m:d>
                      </m:num>
                      <m:den>
                        <m:d>
                          <m:dPr>
                            <m:begChr m:val=""/>
                            <m:ctrlPr>
                              <a:rPr lang="en-US" i="1">
                                <a:latin typeface="Cambria Math" panose="02040503050406030204" pitchFamily="18" charset="0"/>
                              </a:rPr>
                            </m:ctrlPr>
                          </m:dPr>
                          <m:e>
                            <m:r>
                              <m:rPr>
                                <m:sty m:val="p"/>
                              </m:rPr>
                              <a:rPr lang="en-US" i="0">
                                <a:latin typeface="Cambria Math" panose="02040503050406030204" pitchFamily="18" charset="0"/>
                              </a:rPr>
                              <m:t>si</m:t>
                            </m:r>
                            <m:func>
                              <m:funcPr>
                                <m:ctrlPr>
                                  <a:rPr lang="en-US" i="1">
                                    <a:latin typeface="Cambria Math" panose="02040503050406030204" pitchFamily="18" charset="0"/>
                                  </a:rPr>
                                </m:ctrlPr>
                              </m:funcPr>
                              <m:fName>
                                <m:r>
                                  <m:rPr>
                                    <m:sty m:val="p"/>
                                  </m:rPr>
                                  <a:rPr lang="en-US" i="0">
                                    <a:latin typeface="Cambria Math" panose="02040503050406030204" pitchFamily="18" charset="0"/>
                                  </a:rPr>
                                  <m:t>n</m:t>
                                </m:r>
                              </m:fName>
                              <m:e>
                                <m:r>
                                  <a:rPr lang="en-US" i="0">
                                    <a:latin typeface="Cambria Math" panose="02040503050406030204" pitchFamily="18" charset="0"/>
                                  </a:rPr>
                                  <m:t>(</m:t>
                                </m:r>
                              </m:e>
                            </m:func>
                            <m:r>
                              <a:rPr lang="en-US" i="1">
                                <a:latin typeface="Cambria Math" panose="02040503050406030204" pitchFamily="18" charset="0"/>
                              </a:rPr>
                              <m:t>𝛽</m:t>
                            </m:r>
                          </m:e>
                        </m:d>
                      </m:den>
                    </m:f>
                    <m:r>
                      <a:rPr lang="en-US" i="0">
                        <a:latin typeface="Cambria Math" panose="02040503050406030204" pitchFamily="18" charset="0"/>
                      </a:rPr>
                      <m:t>=</m:t>
                    </m:r>
                    <m:r>
                      <m:rPr>
                        <m:sty m:val="p"/>
                      </m:rPr>
                      <a:rPr lang="en-US" i="0">
                        <a:latin typeface="Cambria Math" panose="02040503050406030204" pitchFamily="18" charset="0"/>
                      </a:rPr>
                      <m:t>ta</m:t>
                    </m:r>
                    <m:func>
                      <m:funcPr>
                        <m:ctrlPr>
                          <a:rPr lang="en-US" i="1">
                            <a:latin typeface="Cambria Math" panose="02040503050406030204" pitchFamily="18" charset="0"/>
                          </a:rPr>
                        </m:ctrlPr>
                      </m:funcPr>
                      <m:fName>
                        <m:r>
                          <m:rPr>
                            <m:sty m:val="p"/>
                          </m:rPr>
                          <a:rPr lang="en-US" i="0">
                            <a:latin typeface="Cambria Math" panose="02040503050406030204" pitchFamily="18" charset="0"/>
                          </a:rPr>
                          <m:t>n</m:t>
                        </m:r>
                      </m:fName>
                      <m:e>
                        <m:r>
                          <a:rPr lang="en-US" i="0">
                            <a:latin typeface="Cambria Math" panose="02040503050406030204" pitchFamily="18" charset="0"/>
                          </a:rPr>
                          <m:t>(</m:t>
                        </m:r>
                      </m:e>
                    </m:func>
                    <m:r>
                      <a:rPr lang="en-US" i="0">
                        <a:latin typeface="Cambria Math" panose="02040503050406030204" pitchFamily="18" charset="0"/>
                      </a:rPr>
                      <m:t>270−2</m:t>
                    </m:r>
                    <m:r>
                      <a:rPr lang="en-US" i="1">
                        <a:latin typeface="Cambria Math" panose="02040503050406030204" pitchFamily="18" charset="0"/>
                      </a:rPr>
                      <m:t>𝛽</m:t>
                    </m:r>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𝑠</m:t>
                        </m:r>
                      </m:sub>
                    </m:sSub>
                  </m:oMath>
                </a14:m>
                <a:r>
                  <a:rPr lang="en-US" dirty="0" smtClean="0"/>
                  <a:t>)</a:t>
                </a:r>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754586" y="3198565"/>
                <a:ext cx="2987677" cy="490968"/>
              </a:xfrm>
              <a:prstGeom prst="rect">
                <a:avLst/>
              </a:prstGeom>
              <a:blipFill rotWithShape="0">
                <a:blip r:embed="rId11"/>
                <a:stretch>
                  <a:fillRect t="-52500" b="-86250"/>
                </a:stretch>
              </a:blipFill>
            </p:spPr>
            <p:txBody>
              <a:bodyPr/>
              <a:lstStyle/>
              <a:p>
                <a:r>
                  <a:rPr lang="en-US">
                    <a:noFill/>
                  </a:rPr>
                  <a:t> </a:t>
                </a:r>
              </a:p>
            </p:txBody>
          </p:sp>
        </mc:Fallback>
      </mc:AlternateContent>
    </p:spTree>
    <p:extLst>
      <p:ext uri="{BB962C8B-B14F-4D97-AF65-F5344CB8AC3E}">
        <p14:creationId xmlns:p14="http://schemas.microsoft.com/office/powerpoint/2010/main" val="1318613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12EC277-88A5-4F54-B3AA-620CD43ADCE9}" type="slidenum">
              <a:rPr lang="it-IT" altLang="it-IT" smtClean="0"/>
              <a:pPr>
                <a:defRPr/>
              </a:pPr>
              <a:t>19</a:t>
            </a:fld>
            <a:endParaRPr lang="it-IT" altLang="it-IT"/>
          </a:p>
        </p:txBody>
      </p:sp>
      <p:graphicFrame>
        <p:nvGraphicFramePr>
          <p:cNvPr id="9" name="Diagramma 14"/>
          <p:cNvGraphicFramePr/>
          <p:nvPr/>
        </p:nvGraphicFramePr>
        <p:xfrm>
          <a:off x="6948264" y="476672"/>
          <a:ext cx="2088232" cy="24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92282" y="884886"/>
            <a:ext cx="7359816" cy="369332"/>
          </a:xfrm>
          <a:prstGeom prst="rect">
            <a:avLst/>
          </a:prstGeom>
        </p:spPr>
        <p:txBody>
          <a:bodyPr wrap="square">
            <a:spAutoFit/>
          </a:bodyPr>
          <a:lstStyle/>
          <a:p>
            <a:r>
              <a:rPr lang="en-US" sz="1800" dirty="0" smtClean="0">
                <a:solidFill>
                  <a:srgbClr val="000048"/>
                </a:solidFill>
                <a:effectLst/>
                <a:latin typeface="Franklin Gothic Demi Cond" panose="020B0706030402020204" pitchFamily="34" charset="0"/>
                <a:ea typeface="Times New Roman" panose="02020603050405020304" pitchFamily="18" charset="0"/>
                <a:cs typeface="Times New Roman" panose="02020603050405020304" pitchFamily="18" charset="0"/>
              </a:rPr>
              <a:t>“Standard procedure for Testing and Reporting Solar Cooker Performance” (ASAE)</a:t>
            </a:r>
            <a:endParaRPr lang="en-US" sz="1800" dirty="0">
              <a:solidFill>
                <a:srgbClr val="000048"/>
              </a:solidFill>
              <a:latin typeface="Franklin Gothic Demi Cond" panose="020B0706030402020204" pitchFamily="34" charset="0"/>
            </a:endParaRPr>
          </a:p>
        </p:txBody>
      </p:sp>
      <p:sp>
        <p:nvSpPr>
          <p:cNvPr id="11" name="Rectangle 10"/>
          <p:cNvSpPr>
            <a:spLocks noChangeArrowheads="1"/>
          </p:cNvSpPr>
          <p:nvPr/>
        </p:nvSpPr>
        <p:spPr bwMode="auto">
          <a:xfrm>
            <a:off x="611560" y="87312"/>
            <a:ext cx="68405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88900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defTabSz="8890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defTabSz="8890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defTabSz="889000">
              <a:spcBef>
                <a:spcPct val="20000"/>
              </a:spcBef>
              <a:buChar char="»"/>
              <a:defRPr sz="2000">
                <a:solidFill>
                  <a:schemeClr val="tx1"/>
                </a:solidFill>
                <a:latin typeface="Minion Web"/>
                <a:ea typeface="MS PGothic" panose="020B0600070205080204" pitchFamily="34" charset="-128"/>
              </a:defRPr>
            </a:lvl5pPr>
            <a:lvl6pPr marL="25146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nSpc>
                <a:spcPct val="90000"/>
              </a:lnSpc>
              <a:spcBef>
                <a:spcPct val="0"/>
              </a:spcBef>
              <a:buFontTx/>
              <a:buNone/>
            </a:pPr>
            <a:r>
              <a:rPr lang="en-US" altLang="it-IT" sz="1900" b="1" dirty="0">
                <a:solidFill>
                  <a:srgbClr val="000048"/>
                </a:solidFill>
                <a:latin typeface="Franklin Gothic Medium" panose="020B0603020102020204" pitchFamily="34" charset="0"/>
              </a:rPr>
              <a:t>2. Determination of the appropriate technological set-up</a:t>
            </a:r>
          </a:p>
          <a:p>
            <a:pPr>
              <a:lnSpc>
                <a:spcPct val="90000"/>
              </a:lnSpc>
              <a:spcBef>
                <a:spcPct val="0"/>
              </a:spcBef>
              <a:buFontTx/>
              <a:buNone/>
            </a:pPr>
            <a:r>
              <a:rPr lang="en-US" altLang="it-IT" sz="1800" dirty="0">
                <a:solidFill>
                  <a:srgbClr val="000048"/>
                </a:solidFill>
                <a:latin typeface="Franklin Gothic Medium" panose="020B0603020102020204" pitchFamily="34" charset="0"/>
              </a:rPr>
              <a:t> </a:t>
            </a:r>
            <a:r>
              <a:rPr lang="en-US" altLang="it-IT" sz="1800" dirty="0" smtClean="0">
                <a:solidFill>
                  <a:srgbClr val="000048"/>
                </a:solidFill>
                <a:latin typeface="Franklin Gothic Medium" panose="020B0603020102020204" pitchFamily="34" charset="0"/>
              </a:rPr>
              <a:t>   </a:t>
            </a:r>
            <a:r>
              <a:rPr lang="en-US" altLang="it-IT" sz="1800" dirty="0" smtClean="0">
                <a:solidFill>
                  <a:srgbClr val="FF9900"/>
                </a:solidFill>
                <a:latin typeface="Franklin Gothic Medium" panose="020B0603020102020204" pitchFamily="34" charset="0"/>
              </a:rPr>
              <a:t>Prefeasibility study and test of homemade solar cookers</a:t>
            </a:r>
            <a:endParaRPr lang="it-IT" altLang="it-IT" sz="1800" dirty="0">
              <a:solidFill>
                <a:srgbClr val="FF9900"/>
              </a:solidFill>
              <a:latin typeface="Franklin Gothic Medium" panose="020B0603020102020204" pitchFamily="34" charset="0"/>
            </a:endParaRPr>
          </a:p>
        </p:txBody>
      </p:sp>
      <p:sp>
        <p:nvSpPr>
          <p:cNvPr id="12" name="Rectangle 11"/>
          <p:cNvSpPr/>
          <p:nvPr/>
        </p:nvSpPr>
        <p:spPr>
          <a:xfrm>
            <a:off x="1487602" y="1672597"/>
            <a:ext cx="5400600" cy="1184940"/>
          </a:xfrm>
          <a:prstGeom prst="rect">
            <a:avLst/>
          </a:prstGeom>
        </p:spPr>
        <p:txBody>
          <a:bodyPr wrap="square">
            <a:spAutoFit/>
          </a:bodyPr>
          <a:lstStyle/>
          <a:p>
            <a:pPr>
              <a:spcAft>
                <a:spcPts val="600"/>
              </a:spcAft>
            </a:pPr>
            <a:r>
              <a:rPr lang="en-US" sz="1400" dirty="0" smtClean="0">
                <a:solidFill>
                  <a:srgbClr val="000048"/>
                </a:solidFill>
                <a:effectLst/>
                <a:latin typeface="Franklin Gothic Demi Cond" panose="020B0706030402020204" pitchFamily="34" charset="0"/>
                <a:ea typeface="Times New Roman" panose="02020603050405020304" pitchFamily="18" charset="0"/>
                <a:cs typeface="Times New Roman" panose="02020603050405020304" pitchFamily="18" charset="0"/>
              </a:rPr>
              <a:t>Loading:	 </a:t>
            </a:r>
            <a:r>
              <a:rPr lang="en-US" sz="1400" dirty="0">
                <a:solidFill>
                  <a:srgbClr val="000048"/>
                </a:solidFill>
                <a:latin typeface="Franklin Gothic Demi Cond" panose="020B0706030402020204" pitchFamily="34" charset="0"/>
                <a:ea typeface="Times New Roman" panose="02020603050405020304" pitchFamily="18" charset="0"/>
                <a:cs typeface="Times New Roman" panose="02020603050405020304" pitchFamily="18" charset="0"/>
              </a:rPr>
              <a:t>7</a:t>
            </a:r>
            <a:r>
              <a:rPr lang="en-US" sz="1400" dirty="0" smtClean="0">
                <a:solidFill>
                  <a:srgbClr val="000048"/>
                </a:solidFill>
                <a:effectLst/>
                <a:latin typeface="Franklin Gothic Demi Cond" panose="020B0706030402020204" pitchFamily="34" charset="0"/>
                <a:ea typeface="Times New Roman" panose="02020603050405020304" pitchFamily="18" charset="0"/>
                <a:cs typeface="Times New Roman" panose="02020603050405020304" pitchFamily="18" charset="0"/>
              </a:rPr>
              <a:t> kg potable water per square meter intercept area</a:t>
            </a:r>
          </a:p>
          <a:p>
            <a:pPr>
              <a:spcAft>
                <a:spcPts val="600"/>
              </a:spcAft>
            </a:pPr>
            <a:r>
              <a:rPr lang="en-US" sz="1400" dirty="0" smtClean="0">
                <a:solidFill>
                  <a:srgbClr val="000048"/>
                </a:solidFill>
                <a:effectLst/>
                <a:latin typeface="Franklin Gothic Demi Cond" panose="020B0706030402020204" pitchFamily="34" charset="0"/>
                <a:ea typeface="Times New Roman" panose="02020603050405020304" pitchFamily="18" charset="0"/>
                <a:cs typeface="Times New Roman" panose="02020603050405020304" pitchFamily="18" charset="0"/>
              </a:rPr>
              <a:t>Insolation:	 Direct Normal Irradiation (DNI) &gt;450W/m</a:t>
            </a:r>
            <a:r>
              <a:rPr lang="en-US" sz="1400" baseline="30000" dirty="0" smtClean="0">
                <a:solidFill>
                  <a:srgbClr val="000048"/>
                </a:solidFill>
                <a:effectLst/>
                <a:latin typeface="Franklin Gothic Demi Cond" panose="020B0706030402020204" pitchFamily="34" charset="0"/>
                <a:ea typeface="Times New Roman" panose="02020603050405020304" pitchFamily="18" charset="0"/>
                <a:cs typeface="Times New Roman" panose="02020603050405020304" pitchFamily="18" charset="0"/>
              </a:rPr>
              <a:t>2</a:t>
            </a:r>
          </a:p>
          <a:p>
            <a:pPr>
              <a:spcAft>
                <a:spcPts val="600"/>
              </a:spcAft>
            </a:pPr>
            <a:r>
              <a:rPr lang="en-US" sz="1400" dirty="0" smtClean="0">
                <a:solidFill>
                  <a:srgbClr val="000048"/>
                </a:solidFill>
                <a:latin typeface="Franklin Gothic Demi Cond" panose="020B0706030402020204" pitchFamily="34" charset="0"/>
                <a:ea typeface="Times New Roman" panose="02020603050405020304" pitchFamily="18" charset="0"/>
                <a:cs typeface="Times New Roman" panose="02020603050405020304" pitchFamily="18" charset="0"/>
              </a:rPr>
              <a:t>Time:	10:00 – 14:00</a:t>
            </a:r>
          </a:p>
          <a:p>
            <a:pPr>
              <a:spcAft>
                <a:spcPts val="600"/>
              </a:spcAft>
            </a:pPr>
            <a:endParaRPr lang="en-US" sz="1400" dirty="0">
              <a:solidFill>
                <a:srgbClr val="000048"/>
              </a:solidFill>
              <a:effectLst/>
              <a:latin typeface="Franklin Gothic Demi Cond" panose="020B0706030402020204" pitchFamily="34" charset="0"/>
              <a:ea typeface="Times New Roman" panose="02020603050405020304" pitchFamily="18" charset="0"/>
              <a:cs typeface="Times New Roman" panose="02020603050405020304" pitchFamily="18" charset="0"/>
            </a:endParaRPr>
          </a:p>
        </p:txBody>
      </p:sp>
      <p:sp>
        <p:nvSpPr>
          <p:cNvPr id="14" name="Rectangle 13"/>
          <p:cNvSpPr/>
          <p:nvPr/>
        </p:nvSpPr>
        <p:spPr>
          <a:xfrm>
            <a:off x="159774" y="2824402"/>
            <a:ext cx="6768752" cy="584775"/>
          </a:xfrm>
          <a:prstGeom prst="rect">
            <a:avLst/>
          </a:prstGeom>
        </p:spPr>
        <p:txBody>
          <a:bodyPr wrap="square">
            <a:spAutoFit/>
          </a:bodyPr>
          <a:lstStyle/>
          <a:p>
            <a:pPr marL="342900" lvl="0" indent="-342900">
              <a:spcAft>
                <a:spcPts val="600"/>
              </a:spcAft>
              <a:buFont typeface="+mj-lt"/>
              <a:buAutoNum type="arabicPeriod" startAt="2"/>
            </a:pPr>
            <a:r>
              <a:rPr lang="en-US" dirty="0" smtClean="0">
                <a:solidFill>
                  <a:srgbClr val="000048"/>
                </a:solidFill>
                <a:latin typeface="Franklin Gothic Demi Cond" panose="020B0706030402020204" pitchFamily="34" charset="0"/>
              </a:rPr>
              <a:t>Recording at intervals not to exceed ten minutes: the </a:t>
            </a:r>
            <a:r>
              <a:rPr lang="en-US" dirty="0" smtClean="0">
                <a:solidFill>
                  <a:srgbClr val="FF9900"/>
                </a:solidFill>
                <a:latin typeface="Franklin Gothic Demi Cond" panose="020B0706030402020204" pitchFamily="34" charset="0"/>
              </a:rPr>
              <a:t>average water temperature </a:t>
            </a:r>
            <a:r>
              <a:rPr lang="en-US" dirty="0" smtClean="0">
                <a:solidFill>
                  <a:srgbClr val="000048"/>
                </a:solidFill>
                <a:latin typeface="Franklin Gothic Demi Cond" panose="020B0706030402020204" pitchFamily="34" charset="0"/>
              </a:rPr>
              <a:t>(</a:t>
            </a:r>
            <a:r>
              <a:rPr lang="en-US" baseline="40000" dirty="0" err="1" smtClean="0">
                <a:solidFill>
                  <a:srgbClr val="000048"/>
                </a:solidFill>
                <a:latin typeface="Franklin Gothic Demi Cond" panose="020B0706030402020204" pitchFamily="34" charset="0"/>
              </a:rPr>
              <a:t>o</a:t>
            </a:r>
            <a:r>
              <a:rPr lang="en-US" dirty="0" err="1" smtClean="0">
                <a:solidFill>
                  <a:srgbClr val="000048"/>
                </a:solidFill>
                <a:latin typeface="Franklin Gothic Demi Cond" panose="020B0706030402020204" pitchFamily="34" charset="0"/>
              </a:rPr>
              <a:t>C</a:t>
            </a:r>
            <a:r>
              <a:rPr lang="en-US" dirty="0" smtClean="0">
                <a:solidFill>
                  <a:srgbClr val="000048"/>
                </a:solidFill>
                <a:latin typeface="Franklin Gothic Demi Cond" panose="020B0706030402020204" pitchFamily="34" charset="0"/>
              </a:rPr>
              <a:t>) of cooking vessels, </a:t>
            </a:r>
            <a:r>
              <a:rPr lang="en-US" dirty="0" smtClean="0">
                <a:solidFill>
                  <a:srgbClr val="FF9900"/>
                </a:solidFill>
                <a:latin typeface="Franklin Gothic Demi Cond" panose="020B0706030402020204" pitchFamily="34" charset="0"/>
              </a:rPr>
              <a:t>solar insolation </a:t>
            </a:r>
            <a:r>
              <a:rPr lang="en-US" dirty="0" smtClean="0">
                <a:solidFill>
                  <a:srgbClr val="000048"/>
                </a:solidFill>
                <a:latin typeface="Franklin Gothic Demi Cond" panose="020B0706030402020204" pitchFamily="34" charset="0"/>
              </a:rPr>
              <a:t>(W/m</a:t>
            </a:r>
            <a:r>
              <a:rPr lang="en-US" baseline="30000" dirty="0" smtClean="0">
                <a:solidFill>
                  <a:srgbClr val="000048"/>
                </a:solidFill>
                <a:latin typeface="Franklin Gothic Demi Cond" panose="020B0706030402020204" pitchFamily="34" charset="0"/>
              </a:rPr>
              <a:t>2</a:t>
            </a:r>
            <a:r>
              <a:rPr lang="en-US" dirty="0" smtClean="0">
                <a:solidFill>
                  <a:srgbClr val="000048"/>
                </a:solidFill>
                <a:latin typeface="Franklin Gothic Demi Cond" panose="020B0706030402020204" pitchFamily="34" charset="0"/>
              </a:rPr>
              <a:t>), </a:t>
            </a:r>
            <a:r>
              <a:rPr lang="en-US" dirty="0" smtClean="0">
                <a:solidFill>
                  <a:srgbClr val="FF9900"/>
                </a:solidFill>
                <a:latin typeface="Franklin Gothic Demi Cond" panose="020B0706030402020204" pitchFamily="34" charset="0"/>
              </a:rPr>
              <a:t>ambient temperature </a:t>
            </a:r>
            <a:r>
              <a:rPr lang="en-US" dirty="0" smtClean="0">
                <a:solidFill>
                  <a:srgbClr val="000048"/>
                </a:solidFill>
                <a:latin typeface="Franklin Gothic Demi Cond" panose="020B0706030402020204" pitchFamily="34" charset="0"/>
              </a:rPr>
              <a:t>(</a:t>
            </a:r>
            <a:r>
              <a:rPr lang="en-US" baseline="40000" dirty="0" err="1">
                <a:solidFill>
                  <a:srgbClr val="000048"/>
                </a:solidFill>
                <a:latin typeface="Franklin Gothic Demi Cond" panose="020B0706030402020204" pitchFamily="34" charset="0"/>
              </a:rPr>
              <a:t>o</a:t>
            </a:r>
            <a:r>
              <a:rPr lang="en-US" dirty="0" err="1" smtClean="0">
                <a:solidFill>
                  <a:srgbClr val="000048"/>
                </a:solidFill>
                <a:latin typeface="Franklin Gothic Demi Cond" panose="020B0706030402020204" pitchFamily="34" charset="0"/>
              </a:rPr>
              <a:t>C</a:t>
            </a:r>
            <a:r>
              <a:rPr lang="en-US" dirty="0" smtClean="0">
                <a:solidFill>
                  <a:srgbClr val="000048"/>
                </a:solidFill>
                <a:latin typeface="Franklin Gothic Demi Cond" panose="020B0706030402020204" pitchFamily="34" charset="0"/>
              </a:rPr>
              <a:t>)</a:t>
            </a: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0272" y="2414711"/>
            <a:ext cx="1872208" cy="1404156"/>
          </a:xfrm>
          <a:prstGeom prst="rect">
            <a:avLst/>
          </a:prstGeom>
        </p:spPr>
      </p:pic>
      <p:pic>
        <p:nvPicPr>
          <p:cNvPr id="19" name="Picture 18"/>
          <p:cNvPicPr>
            <a:picLocks noChangeAspect="1"/>
          </p:cNvPicPr>
          <p:nvPr/>
        </p:nvPicPr>
        <p:blipFill>
          <a:blip r:embed="rId9"/>
          <a:stretch>
            <a:fillRect/>
          </a:stretch>
        </p:blipFill>
        <p:spPr>
          <a:xfrm>
            <a:off x="462801" y="3870457"/>
            <a:ext cx="2395936" cy="609653"/>
          </a:xfrm>
          <a:prstGeom prst="rect">
            <a:avLst/>
          </a:prstGeom>
        </p:spPr>
      </p:pic>
      <p:pic>
        <p:nvPicPr>
          <p:cNvPr id="21" name="Picture 20"/>
          <p:cNvPicPr>
            <a:picLocks noChangeAspect="1"/>
          </p:cNvPicPr>
          <p:nvPr/>
        </p:nvPicPr>
        <p:blipFill>
          <a:blip r:embed="rId10"/>
          <a:stretch>
            <a:fillRect/>
          </a:stretch>
        </p:blipFill>
        <p:spPr>
          <a:xfrm>
            <a:off x="3488508" y="3870457"/>
            <a:ext cx="1591194" cy="597460"/>
          </a:xfrm>
          <a:prstGeom prst="rect">
            <a:avLst/>
          </a:prstGeom>
        </p:spPr>
      </p:pic>
      <p:sp>
        <p:nvSpPr>
          <p:cNvPr id="22" name="Right Arrow 21"/>
          <p:cNvSpPr/>
          <p:nvPr/>
        </p:nvSpPr>
        <p:spPr bwMode="auto">
          <a:xfrm>
            <a:off x="2870235" y="4059936"/>
            <a:ext cx="583057" cy="288032"/>
          </a:xfrm>
          <a:prstGeom prst="rightArrow">
            <a:avLst/>
          </a:prstGeom>
          <a:solidFill>
            <a:srgbClr val="000048"/>
          </a:solidFill>
          <a:ln w="9525" cap="flat" cmpd="sng" algn="ctr">
            <a:solidFill>
              <a:srgbClr val="000048"/>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extBox 1"/>
          <p:cNvSpPr txBox="1"/>
          <p:nvPr/>
        </p:nvSpPr>
        <p:spPr>
          <a:xfrm>
            <a:off x="159774" y="1665802"/>
            <a:ext cx="1512168" cy="338554"/>
          </a:xfrm>
          <a:prstGeom prst="rect">
            <a:avLst/>
          </a:prstGeom>
          <a:noFill/>
        </p:spPr>
        <p:txBody>
          <a:bodyPr wrap="square" rtlCol="0">
            <a:spAutoFit/>
          </a:bodyPr>
          <a:lstStyle/>
          <a:p>
            <a:pPr marL="342900" indent="-342900">
              <a:buFont typeface="+mj-lt"/>
              <a:buAutoNum type="arabicPeriod"/>
            </a:pPr>
            <a:r>
              <a:rPr lang="en-US" dirty="0" smtClean="0">
                <a:solidFill>
                  <a:srgbClr val="000048"/>
                </a:solidFill>
                <a:latin typeface="Franklin Gothic Demi Cond" panose="020B0706030402020204" pitchFamily="34" charset="0"/>
              </a:rPr>
              <a:t>Variables:</a:t>
            </a:r>
            <a:endParaRPr lang="en-US" dirty="0">
              <a:solidFill>
                <a:srgbClr val="000048"/>
              </a:solidFill>
              <a:latin typeface="Franklin Gothic Demi Cond" panose="020B0706030402020204" pitchFamily="34" charset="0"/>
            </a:endParaRPr>
          </a:p>
        </p:txBody>
      </p:sp>
      <p:sp>
        <p:nvSpPr>
          <p:cNvPr id="27" name="Rectangle 26"/>
          <p:cNvSpPr/>
          <p:nvPr/>
        </p:nvSpPr>
        <p:spPr>
          <a:xfrm>
            <a:off x="159774" y="3587697"/>
            <a:ext cx="6768752" cy="338554"/>
          </a:xfrm>
          <a:prstGeom prst="rect">
            <a:avLst/>
          </a:prstGeom>
        </p:spPr>
        <p:txBody>
          <a:bodyPr wrap="square">
            <a:spAutoFit/>
          </a:bodyPr>
          <a:lstStyle/>
          <a:p>
            <a:pPr marL="342900" lvl="0" indent="-342900">
              <a:spcAft>
                <a:spcPts val="600"/>
              </a:spcAft>
              <a:buFont typeface="+mj-lt"/>
              <a:buAutoNum type="arabicPeriod" startAt="3"/>
            </a:pPr>
            <a:r>
              <a:rPr lang="en-US" dirty="0">
                <a:solidFill>
                  <a:srgbClr val="000048"/>
                </a:solidFill>
                <a:latin typeface="Franklin Gothic Demi Cond" panose="020B0706030402020204" pitchFamily="34" charset="0"/>
              </a:rPr>
              <a:t>Calculating </a:t>
            </a:r>
            <a:r>
              <a:rPr lang="en-US" dirty="0">
                <a:solidFill>
                  <a:srgbClr val="FF9900"/>
                </a:solidFill>
                <a:latin typeface="Franklin Gothic Demi Cond" panose="020B0706030402020204" pitchFamily="34" charset="0"/>
              </a:rPr>
              <a:t>cooking power</a:t>
            </a:r>
            <a:endParaRPr lang="en-US" dirty="0" smtClean="0">
              <a:solidFill>
                <a:srgbClr val="FF9900"/>
              </a:solidFill>
              <a:latin typeface="Franklin Gothic Demi Cond" panose="020B0706030402020204" pitchFamily="34" charset="0"/>
            </a:endParaRPr>
          </a:p>
        </p:txBody>
      </p:sp>
      <mc:AlternateContent xmlns:mc="http://schemas.openxmlformats.org/markup-compatibility/2006" xmlns:a14="http://schemas.microsoft.com/office/drawing/2010/main">
        <mc:Choice Requires="a14">
          <p:sp>
            <p:nvSpPr>
              <p:cNvPr id="30" name="Rectangle 29"/>
              <p:cNvSpPr/>
              <p:nvPr/>
            </p:nvSpPr>
            <p:spPr>
              <a:xfrm>
                <a:off x="159774" y="4658032"/>
                <a:ext cx="6768752" cy="584775"/>
              </a:xfrm>
              <a:prstGeom prst="rect">
                <a:avLst/>
              </a:prstGeom>
            </p:spPr>
            <p:txBody>
              <a:bodyPr wrap="square">
                <a:spAutoFit/>
              </a:bodyPr>
              <a:lstStyle/>
              <a:p>
                <a:pPr marL="342900" lvl="0" indent="-342900">
                  <a:spcAft>
                    <a:spcPts val="600"/>
                  </a:spcAft>
                  <a:buFont typeface="+mj-lt"/>
                  <a:buAutoNum type="arabicPeriod" startAt="4"/>
                </a:pPr>
                <a:r>
                  <a:rPr lang="en-US" dirty="0" smtClean="0">
                    <a:solidFill>
                      <a:srgbClr val="000048"/>
                    </a:solidFill>
                    <a:latin typeface="Franklin Gothic Demi Cond" panose="020B0706030402020204" pitchFamily="34" charset="0"/>
                  </a:rPr>
                  <a:t>Reporting in a </a:t>
                </a:r>
                <a:r>
                  <a:rPr lang="en-US" dirty="0" smtClean="0">
                    <a:solidFill>
                      <a:srgbClr val="FF9900"/>
                    </a:solidFill>
                    <a:latin typeface="Franklin Gothic Demi Cond" panose="020B0706030402020204" pitchFamily="34" charset="0"/>
                  </a:rPr>
                  <a:t>graphic </a:t>
                </a:r>
                <a:r>
                  <a:rPr lang="en-US" i="1" dirty="0" smtClean="0">
                    <a:solidFill>
                      <a:srgbClr val="FF9900"/>
                    </a:solidFill>
                    <a:latin typeface="Franklin Gothic Demi Cond" panose="020B0706030402020204" pitchFamily="34" charset="0"/>
                  </a:rPr>
                  <a:t>P</a:t>
                </a:r>
                <a:r>
                  <a:rPr lang="en-US" i="1" baseline="-25000" dirty="0" smtClean="0">
                    <a:solidFill>
                      <a:srgbClr val="FF9900"/>
                    </a:solidFill>
                    <a:latin typeface="Franklin Gothic Demi Cond" panose="020B0706030402020204" pitchFamily="34" charset="0"/>
                  </a:rPr>
                  <a:t>s</a:t>
                </a:r>
                <a:r>
                  <a:rPr lang="en-US" baseline="-25000" dirty="0" smtClean="0">
                    <a:solidFill>
                      <a:srgbClr val="FF9900"/>
                    </a:solidFill>
                    <a:latin typeface="Franklin Gothic Demi Cond" panose="020B0706030402020204" pitchFamily="34" charset="0"/>
                  </a:rPr>
                  <a:t>  </a:t>
                </a:r>
                <a:r>
                  <a:rPr lang="en-US" dirty="0" smtClean="0">
                    <a:solidFill>
                      <a:srgbClr val="000048"/>
                    </a:solidFill>
                    <a:latin typeface="Franklin Gothic Demi Cond" panose="020B0706030402020204" pitchFamily="34" charset="0"/>
                  </a:rPr>
                  <a:t>as a function of the difference between the water and the air temperature (</a:t>
                </a:r>
                <a14:m>
                  <m:oMath xmlns:m="http://schemas.openxmlformats.org/officeDocument/2006/math">
                    <m:sSub>
                      <m:sSubPr>
                        <m:ctrlPr>
                          <a:rPr lang="en-US" b="1" i="1">
                            <a:solidFill>
                              <a:srgbClr val="000048"/>
                            </a:solidFill>
                            <a:latin typeface="Cambria Math" panose="02040503050406030204" pitchFamily="18" charset="0"/>
                          </a:rPr>
                        </m:ctrlPr>
                      </m:sSubPr>
                      <m:e>
                        <m:r>
                          <a:rPr lang="en-US" b="1" i="1">
                            <a:solidFill>
                              <a:srgbClr val="000048"/>
                            </a:solidFill>
                            <a:latin typeface="Cambria Math" panose="02040503050406030204" pitchFamily="18" charset="0"/>
                          </a:rPr>
                          <m:t>𝑻</m:t>
                        </m:r>
                      </m:e>
                      <m:sub>
                        <m:r>
                          <a:rPr lang="en-US" b="1" i="1">
                            <a:solidFill>
                              <a:srgbClr val="000048"/>
                            </a:solidFill>
                            <a:latin typeface="Cambria Math" panose="02040503050406030204" pitchFamily="18" charset="0"/>
                          </a:rPr>
                          <m:t>𝒅</m:t>
                        </m:r>
                      </m:sub>
                    </m:sSub>
                    <m:r>
                      <a:rPr lang="en-US" b="1">
                        <a:solidFill>
                          <a:srgbClr val="000048"/>
                        </a:solidFill>
                        <a:latin typeface="Cambria Math" panose="02040503050406030204" pitchFamily="18" charset="0"/>
                      </a:rPr>
                      <m:t> = </m:t>
                    </m:r>
                    <m:sSub>
                      <m:sSubPr>
                        <m:ctrlPr>
                          <a:rPr lang="en-US" b="1" i="1">
                            <a:solidFill>
                              <a:srgbClr val="000048"/>
                            </a:solidFill>
                            <a:latin typeface="Cambria Math" panose="02040503050406030204" pitchFamily="18" charset="0"/>
                          </a:rPr>
                        </m:ctrlPr>
                      </m:sSubPr>
                      <m:e>
                        <m:r>
                          <a:rPr lang="en-US" b="1" i="1">
                            <a:solidFill>
                              <a:srgbClr val="000048"/>
                            </a:solidFill>
                            <a:latin typeface="Cambria Math" panose="02040503050406030204" pitchFamily="18" charset="0"/>
                          </a:rPr>
                          <m:t>𝑻</m:t>
                        </m:r>
                      </m:e>
                      <m:sub>
                        <m:r>
                          <a:rPr lang="en-US" b="1" i="1">
                            <a:solidFill>
                              <a:srgbClr val="000048"/>
                            </a:solidFill>
                            <a:latin typeface="Cambria Math" panose="02040503050406030204" pitchFamily="18" charset="0"/>
                          </a:rPr>
                          <m:t>𝒘</m:t>
                        </m:r>
                      </m:sub>
                    </m:sSub>
                    <m:r>
                      <a:rPr lang="en-US" b="1">
                        <a:solidFill>
                          <a:srgbClr val="000048"/>
                        </a:solidFill>
                        <a:latin typeface="Cambria Math" panose="02040503050406030204" pitchFamily="18" charset="0"/>
                      </a:rPr>
                      <m:t>–</m:t>
                    </m:r>
                    <m:sSub>
                      <m:sSubPr>
                        <m:ctrlPr>
                          <a:rPr lang="en-US" b="1" i="1">
                            <a:solidFill>
                              <a:srgbClr val="000048"/>
                            </a:solidFill>
                            <a:latin typeface="Cambria Math" panose="02040503050406030204" pitchFamily="18" charset="0"/>
                          </a:rPr>
                        </m:ctrlPr>
                      </m:sSubPr>
                      <m:e>
                        <m:r>
                          <a:rPr lang="en-US" b="1" i="1">
                            <a:solidFill>
                              <a:srgbClr val="000048"/>
                            </a:solidFill>
                            <a:latin typeface="Cambria Math" panose="02040503050406030204" pitchFamily="18" charset="0"/>
                          </a:rPr>
                          <m:t>𝑻</m:t>
                        </m:r>
                      </m:e>
                      <m:sub>
                        <m:r>
                          <a:rPr lang="en-US" b="1" i="1">
                            <a:solidFill>
                              <a:srgbClr val="000048"/>
                            </a:solidFill>
                            <a:latin typeface="Cambria Math" panose="02040503050406030204" pitchFamily="18" charset="0"/>
                          </a:rPr>
                          <m:t>𝒂</m:t>
                        </m:r>
                      </m:sub>
                    </m:sSub>
                  </m:oMath>
                </a14:m>
                <a:r>
                  <a:rPr lang="en-US" dirty="0" smtClean="0">
                    <a:solidFill>
                      <a:srgbClr val="000048"/>
                    </a:solidFill>
                    <a:latin typeface="Franklin Gothic Demi Cond" panose="020B0706030402020204" pitchFamily="34" charset="0"/>
                  </a:rPr>
                  <a:t>)</a:t>
                </a:r>
                <a:endParaRPr lang="en-US" baseline="-25000" dirty="0" smtClean="0">
                  <a:solidFill>
                    <a:srgbClr val="000048"/>
                  </a:solidFill>
                  <a:latin typeface="Franklin Gothic Demi Cond" panose="020B070603040202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159774" y="4658032"/>
                <a:ext cx="6768752" cy="584775"/>
              </a:xfrm>
              <a:prstGeom prst="rect">
                <a:avLst/>
              </a:prstGeom>
              <a:blipFill rotWithShape="0">
                <a:blip r:embed="rId11"/>
                <a:stretch>
                  <a:fillRect l="-360" t="-3125" b="-12500"/>
                </a:stretch>
              </a:blipFill>
            </p:spPr>
            <p:txBody>
              <a:bodyPr/>
              <a:lstStyle/>
              <a:p>
                <a:r>
                  <a:rPr lang="en-US">
                    <a:noFill/>
                  </a:rPr>
                  <a:t> </a:t>
                </a:r>
              </a:p>
            </p:txBody>
          </p:sp>
        </mc:Fallback>
      </mc:AlternateContent>
      <p:sp>
        <p:nvSpPr>
          <p:cNvPr id="32" name="Rectangle 31"/>
          <p:cNvSpPr/>
          <p:nvPr/>
        </p:nvSpPr>
        <p:spPr>
          <a:xfrm>
            <a:off x="159774" y="5420729"/>
            <a:ext cx="6768752" cy="584775"/>
          </a:xfrm>
          <a:prstGeom prst="rect">
            <a:avLst/>
          </a:prstGeom>
        </p:spPr>
        <p:txBody>
          <a:bodyPr wrap="square">
            <a:spAutoFit/>
          </a:bodyPr>
          <a:lstStyle/>
          <a:p>
            <a:pPr marL="342900" lvl="0" indent="-342900">
              <a:spcAft>
                <a:spcPts val="600"/>
              </a:spcAft>
              <a:buFont typeface="+mj-lt"/>
              <a:buAutoNum type="arabicPeriod" startAt="5"/>
            </a:pPr>
            <a:r>
              <a:rPr lang="en-US" dirty="0" smtClean="0">
                <a:solidFill>
                  <a:srgbClr val="000048"/>
                </a:solidFill>
                <a:latin typeface="Franklin Gothic Demi Cond" panose="020B0706030402020204" pitchFamily="34" charset="0"/>
              </a:rPr>
              <a:t>The Mean Cooking Power is defined as the value of </a:t>
            </a:r>
            <a:r>
              <a:rPr lang="en-US" i="1" dirty="0" smtClean="0">
                <a:solidFill>
                  <a:srgbClr val="000048"/>
                </a:solidFill>
                <a:latin typeface="Franklin Gothic Demi Cond" panose="020B0706030402020204" pitchFamily="34" charset="0"/>
              </a:rPr>
              <a:t>P</a:t>
            </a:r>
            <a:r>
              <a:rPr lang="en-US" i="1" baseline="-25000" dirty="0" smtClean="0">
                <a:solidFill>
                  <a:srgbClr val="000048"/>
                </a:solidFill>
                <a:latin typeface="Franklin Gothic Demi Cond" panose="020B0706030402020204" pitchFamily="34" charset="0"/>
              </a:rPr>
              <a:t>s</a:t>
            </a:r>
            <a:r>
              <a:rPr lang="en-US" i="1" dirty="0" smtClean="0">
                <a:solidFill>
                  <a:srgbClr val="000048"/>
                </a:solidFill>
                <a:latin typeface="Franklin Gothic Demi Cond" panose="020B0706030402020204" pitchFamily="34" charset="0"/>
              </a:rPr>
              <a:t> </a:t>
            </a:r>
            <a:r>
              <a:rPr lang="en-US" dirty="0" smtClean="0">
                <a:solidFill>
                  <a:srgbClr val="000048"/>
                </a:solidFill>
                <a:latin typeface="Franklin Gothic Demi Cond" panose="020B0706030402020204" pitchFamily="34" charset="0"/>
              </a:rPr>
              <a:t>evaluated at a </a:t>
            </a:r>
            <a:r>
              <a:rPr lang="en-US" i="1" dirty="0" smtClean="0">
                <a:solidFill>
                  <a:srgbClr val="000048"/>
                </a:solidFill>
                <a:latin typeface="Franklin Gothic Demi Cond" panose="020B0706030402020204" pitchFamily="34" charset="0"/>
              </a:rPr>
              <a:t>T</a:t>
            </a:r>
            <a:r>
              <a:rPr lang="en-US" i="1" baseline="-25000" dirty="0" smtClean="0">
                <a:solidFill>
                  <a:srgbClr val="000048"/>
                </a:solidFill>
                <a:latin typeface="Franklin Gothic Demi Cond" panose="020B0706030402020204" pitchFamily="34" charset="0"/>
              </a:rPr>
              <a:t>d</a:t>
            </a:r>
            <a:r>
              <a:rPr lang="en-US" i="1" dirty="0" smtClean="0">
                <a:solidFill>
                  <a:srgbClr val="000048"/>
                </a:solidFill>
                <a:latin typeface="Franklin Gothic Demi Cond" panose="020B0706030402020204" pitchFamily="34" charset="0"/>
              </a:rPr>
              <a:t> </a:t>
            </a:r>
            <a:r>
              <a:rPr lang="en-US" dirty="0">
                <a:solidFill>
                  <a:srgbClr val="000048"/>
                </a:solidFill>
                <a:latin typeface="Franklin Gothic Demi Cond" panose="020B0706030402020204" pitchFamily="34" charset="0"/>
              </a:rPr>
              <a:t> </a:t>
            </a:r>
            <a:r>
              <a:rPr lang="en-US" dirty="0" smtClean="0">
                <a:solidFill>
                  <a:srgbClr val="000048"/>
                </a:solidFill>
                <a:latin typeface="Franklin Gothic Demi Cond" panose="020B0706030402020204" pitchFamily="34" charset="0"/>
              </a:rPr>
              <a:t>equal to 50</a:t>
            </a:r>
            <a:r>
              <a:rPr lang="en-US" baseline="40000" dirty="0">
                <a:solidFill>
                  <a:srgbClr val="000048"/>
                </a:solidFill>
                <a:latin typeface="Franklin Gothic Demi Cond" panose="020B0706030402020204" pitchFamily="34" charset="0"/>
              </a:rPr>
              <a:t> </a:t>
            </a:r>
            <a:r>
              <a:rPr lang="en-US" baseline="40000" dirty="0" err="1" smtClean="0">
                <a:solidFill>
                  <a:srgbClr val="000048"/>
                </a:solidFill>
                <a:latin typeface="Franklin Gothic Demi Cond" panose="020B0706030402020204" pitchFamily="34" charset="0"/>
              </a:rPr>
              <a:t>o</a:t>
            </a:r>
            <a:r>
              <a:rPr lang="en-US" dirty="0" err="1" smtClean="0">
                <a:solidFill>
                  <a:srgbClr val="000048"/>
                </a:solidFill>
                <a:latin typeface="Franklin Gothic Demi Cond" panose="020B0706030402020204" pitchFamily="34" charset="0"/>
              </a:rPr>
              <a:t>C</a:t>
            </a:r>
            <a:r>
              <a:rPr lang="en-US" dirty="0" smtClean="0">
                <a:solidFill>
                  <a:srgbClr val="000048"/>
                </a:solidFill>
                <a:latin typeface="Franklin Gothic Demi Cond" panose="020B0706030402020204" pitchFamily="34" charset="0"/>
              </a:rPr>
              <a:t> that represents the </a:t>
            </a:r>
            <a:r>
              <a:rPr lang="en-US" dirty="0" smtClean="0">
                <a:solidFill>
                  <a:srgbClr val="FF9900"/>
                </a:solidFill>
                <a:latin typeface="Franklin Gothic Demi Cond" panose="020B0706030402020204" pitchFamily="34" charset="0"/>
              </a:rPr>
              <a:t>integral average of the power on the time</a:t>
            </a:r>
            <a:endParaRPr lang="en-US" baseline="-25000" dirty="0" smtClean="0">
              <a:solidFill>
                <a:srgbClr val="FF9900"/>
              </a:solidFill>
              <a:latin typeface="Franklin Gothic Demi Cond" panose="020B0706030402020204" pitchFamily="34" charset="0"/>
            </a:endParaRPr>
          </a:p>
        </p:txBody>
      </p:sp>
      <p:sp>
        <p:nvSpPr>
          <p:cNvPr id="20" name="Rectangle 19"/>
          <p:cNvSpPr/>
          <p:nvPr/>
        </p:nvSpPr>
        <p:spPr>
          <a:xfrm>
            <a:off x="6888202" y="3996312"/>
            <a:ext cx="6768752" cy="2492990"/>
          </a:xfrm>
          <a:prstGeom prst="rect">
            <a:avLst/>
          </a:prstGeom>
        </p:spPr>
        <p:txBody>
          <a:bodyPr wrap="square">
            <a:spAutoFit/>
          </a:bodyPr>
          <a:lstStyle/>
          <a:p>
            <a:pPr lvl="0">
              <a:spcAft>
                <a:spcPts val="600"/>
              </a:spcAft>
            </a:pPr>
            <a:r>
              <a:rPr lang="en-US" sz="1150" i="1" dirty="0" smtClean="0">
                <a:solidFill>
                  <a:srgbClr val="000048"/>
                </a:solidFill>
                <a:latin typeface="Cambria Math" panose="02040503050406030204" pitchFamily="18" charset="0"/>
                <a:ea typeface="Cambria Math" panose="02040503050406030204" pitchFamily="18" charset="0"/>
              </a:rPr>
              <a:t>m </a:t>
            </a:r>
            <a:r>
              <a:rPr lang="en-US" sz="1150" dirty="0" smtClean="0">
                <a:solidFill>
                  <a:srgbClr val="000048"/>
                </a:solidFill>
                <a:latin typeface="Cambria Math" panose="02040503050406030204" pitchFamily="18" charset="0"/>
                <a:ea typeface="Cambria Math" panose="02040503050406030204" pitchFamily="18" charset="0"/>
              </a:rPr>
              <a:t>= load of water during the test</a:t>
            </a:r>
          </a:p>
          <a:p>
            <a:pPr lvl="0">
              <a:spcAft>
                <a:spcPts val="600"/>
              </a:spcAft>
            </a:pPr>
            <a:r>
              <a:rPr lang="en-US" sz="1150" i="1" dirty="0" smtClean="0">
                <a:solidFill>
                  <a:srgbClr val="000048"/>
                </a:solidFill>
                <a:latin typeface="Cambria Math" panose="02040503050406030204" pitchFamily="18" charset="0"/>
                <a:ea typeface="Cambria Math" panose="02040503050406030204" pitchFamily="18" charset="0"/>
              </a:rPr>
              <a:t>I</a:t>
            </a:r>
            <a:r>
              <a:rPr lang="en-US" sz="1150" i="1" baseline="-25000" dirty="0" smtClean="0">
                <a:solidFill>
                  <a:srgbClr val="000048"/>
                </a:solidFill>
                <a:latin typeface="Cambria Math" panose="02040503050406030204" pitchFamily="18" charset="0"/>
                <a:ea typeface="Cambria Math" panose="02040503050406030204" pitchFamily="18" charset="0"/>
              </a:rPr>
              <a:t>i</a:t>
            </a:r>
            <a:r>
              <a:rPr lang="en-US" sz="1150" i="1" dirty="0" smtClean="0">
                <a:solidFill>
                  <a:srgbClr val="000048"/>
                </a:solidFill>
                <a:latin typeface="Cambria Math" panose="02040503050406030204" pitchFamily="18" charset="0"/>
                <a:ea typeface="Cambria Math" panose="02040503050406030204" pitchFamily="18" charset="0"/>
              </a:rPr>
              <a:t> </a:t>
            </a:r>
            <a:r>
              <a:rPr lang="en-US" sz="1150" dirty="0" smtClean="0">
                <a:solidFill>
                  <a:srgbClr val="000048"/>
                </a:solidFill>
                <a:latin typeface="Cambria Math" panose="02040503050406030204" pitchFamily="18" charset="0"/>
                <a:ea typeface="Cambria Math" panose="02040503050406030204" pitchFamily="18" charset="0"/>
              </a:rPr>
              <a:t> = mean solar insolation</a:t>
            </a:r>
          </a:p>
          <a:p>
            <a:pPr lvl="0">
              <a:spcAft>
                <a:spcPts val="0"/>
              </a:spcAft>
            </a:pPr>
            <a:r>
              <a:rPr lang="en-US" sz="1150" dirty="0" smtClean="0">
                <a:solidFill>
                  <a:srgbClr val="000048"/>
                </a:solidFill>
                <a:latin typeface="Cambria Math" panose="02040503050406030204" pitchFamily="18" charset="0"/>
                <a:ea typeface="Cambria Math" panose="02040503050406030204" pitchFamily="18" charset="0"/>
              </a:rPr>
              <a:t>T</a:t>
            </a:r>
            <a:r>
              <a:rPr lang="en-US" sz="1150" baseline="-25000" dirty="0" smtClean="0">
                <a:solidFill>
                  <a:srgbClr val="000048"/>
                </a:solidFill>
                <a:latin typeface="Cambria Math" panose="02040503050406030204" pitchFamily="18" charset="0"/>
                <a:ea typeface="Cambria Math" panose="02040503050406030204" pitchFamily="18" charset="0"/>
              </a:rPr>
              <a:t>2</a:t>
            </a:r>
            <a:r>
              <a:rPr lang="en-US" sz="1150" dirty="0" smtClean="0">
                <a:solidFill>
                  <a:srgbClr val="000048"/>
                </a:solidFill>
                <a:latin typeface="Cambria Math" panose="02040503050406030204" pitchFamily="18" charset="0"/>
                <a:ea typeface="Cambria Math" panose="02040503050406030204" pitchFamily="18" charset="0"/>
              </a:rPr>
              <a:t>= temperature of water after </a:t>
            </a:r>
          </a:p>
          <a:p>
            <a:pPr lvl="0">
              <a:spcAft>
                <a:spcPts val="600"/>
              </a:spcAft>
            </a:pPr>
            <a:r>
              <a:rPr lang="en-US" sz="1150" dirty="0">
                <a:solidFill>
                  <a:srgbClr val="000048"/>
                </a:solidFill>
                <a:latin typeface="Cambria Math" panose="02040503050406030204" pitchFamily="18" charset="0"/>
                <a:ea typeface="Cambria Math" panose="02040503050406030204" pitchFamily="18" charset="0"/>
              </a:rPr>
              <a:t> </a:t>
            </a:r>
            <a:r>
              <a:rPr lang="en-US" sz="1150" dirty="0" smtClean="0">
                <a:solidFill>
                  <a:srgbClr val="000048"/>
                </a:solidFill>
                <a:latin typeface="Cambria Math" panose="02040503050406030204" pitchFamily="18" charset="0"/>
                <a:ea typeface="Cambria Math" panose="02040503050406030204" pitchFamily="18" charset="0"/>
              </a:rPr>
              <a:t>        ten minutes</a:t>
            </a:r>
          </a:p>
          <a:p>
            <a:pPr lvl="0">
              <a:spcAft>
                <a:spcPts val="0"/>
              </a:spcAft>
            </a:pPr>
            <a:r>
              <a:rPr lang="en-US" sz="1150" dirty="0" smtClean="0">
                <a:solidFill>
                  <a:srgbClr val="000048"/>
                </a:solidFill>
                <a:latin typeface="Cambria Math" panose="02040503050406030204" pitchFamily="18" charset="0"/>
                <a:ea typeface="Cambria Math" panose="02040503050406030204" pitchFamily="18" charset="0"/>
              </a:rPr>
              <a:t>T</a:t>
            </a:r>
            <a:r>
              <a:rPr lang="en-US" sz="1150" baseline="-25000" dirty="0" smtClean="0">
                <a:solidFill>
                  <a:srgbClr val="000048"/>
                </a:solidFill>
                <a:latin typeface="Cambria Math" panose="02040503050406030204" pitchFamily="18" charset="0"/>
                <a:ea typeface="Cambria Math" panose="02040503050406030204" pitchFamily="18" charset="0"/>
              </a:rPr>
              <a:t>1</a:t>
            </a:r>
            <a:r>
              <a:rPr lang="en-US" sz="1150" dirty="0" smtClean="0">
                <a:solidFill>
                  <a:srgbClr val="000048"/>
                </a:solidFill>
                <a:latin typeface="Cambria Math" panose="02040503050406030204" pitchFamily="18" charset="0"/>
                <a:ea typeface="Cambria Math" panose="02040503050406030204" pitchFamily="18" charset="0"/>
              </a:rPr>
              <a:t>= temperature of water at </a:t>
            </a:r>
          </a:p>
          <a:p>
            <a:pPr lvl="0">
              <a:spcAft>
                <a:spcPts val="600"/>
              </a:spcAft>
            </a:pPr>
            <a:r>
              <a:rPr lang="en-US" sz="1150" dirty="0">
                <a:solidFill>
                  <a:srgbClr val="000048"/>
                </a:solidFill>
                <a:latin typeface="Cambria Math" panose="02040503050406030204" pitchFamily="18" charset="0"/>
                <a:ea typeface="Cambria Math" panose="02040503050406030204" pitchFamily="18" charset="0"/>
              </a:rPr>
              <a:t> </a:t>
            </a:r>
            <a:r>
              <a:rPr lang="en-US" sz="1150" dirty="0" smtClean="0">
                <a:solidFill>
                  <a:srgbClr val="000048"/>
                </a:solidFill>
                <a:latin typeface="Cambria Math" panose="02040503050406030204" pitchFamily="18" charset="0"/>
                <a:ea typeface="Cambria Math" panose="02040503050406030204" pitchFamily="18" charset="0"/>
              </a:rPr>
              <a:t>        the start</a:t>
            </a:r>
          </a:p>
          <a:p>
            <a:pPr lvl="0">
              <a:spcAft>
                <a:spcPts val="600"/>
              </a:spcAft>
            </a:pPr>
            <a:r>
              <a:rPr lang="en-US" sz="1150" dirty="0" smtClean="0">
                <a:solidFill>
                  <a:srgbClr val="000048"/>
                </a:solidFill>
                <a:latin typeface="Cambria Math" panose="02040503050406030204" pitchFamily="18" charset="0"/>
                <a:ea typeface="Cambria Math" panose="02040503050406030204" pitchFamily="18" charset="0"/>
              </a:rPr>
              <a:t>T</a:t>
            </a:r>
            <a:r>
              <a:rPr lang="en-US" sz="1150" baseline="-25000" dirty="0" smtClean="0">
                <a:solidFill>
                  <a:srgbClr val="000048"/>
                </a:solidFill>
                <a:latin typeface="Cambria Math" panose="02040503050406030204" pitchFamily="18" charset="0"/>
                <a:ea typeface="Cambria Math" panose="02040503050406030204" pitchFamily="18" charset="0"/>
              </a:rPr>
              <a:t>w</a:t>
            </a:r>
            <a:r>
              <a:rPr lang="en-US" sz="1150" dirty="0" smtClean="0">
                <a:solidFill>
                  <a:srgbClr val="000048"/>
                </a:solidFill>
                <a:latin typeface="Cambria Math" panose="02040503050406030204" pitchFamily="18" charset="0"/>
                <a:ea typeface="Cambria Math" panose="02040503050406030204" pitchFamily="18" charset="0"/>
              </a:rPr>
              <a:t> = temperature of water</a:t>
            </a:r>
          </a:p>
          <a:p>
            <a:pPr lvl="0">
              <a:spcAft>
                <a:spcPts val="600"/>
              </a:spcAft>
            </a:pPr>
            <a:r>
              <a:rPr lang="en-US" sz="1150" dirty="0" smtClean="0">
                <a:solidFill>
                  <a:srgbClr val="000048"/>
                </a:solidFill>
                <a:latin typeface="Cambria Math" panose="02040503050406030204" pitchFamily="18" charset="0"/>
                <a:ea typeface="Cambria Math" panose="02040503050406030204" pitchFamily="18" charset="0"/>
              </a:rPr>
              <a:t>T</a:t>
            </a:r>
            <a:r>
              <a:rPr lang="en-US" sz="1150" baseline="-25000" dirty="0" smtClean="0">
                <a:solidFill>
                  <a:srgbClr val="000048"/>
                </a:solidFill>
                <a:latin typeface="Cambria Math" panose="02040503050406030204" pitchFamily="18" charset="0"/>
                <a:ea typeface="Cambria Math" panose="02040503050406030204" pitchFamily="18" charset="0"/>
              </a:rPr>
              <a:t>a</a:t>
            </a:r>
            <a:r>
              <a:rPr lang="en-US" sz="1150" dirty="0" smtClean="0">
                <a:solidFill>
                  <a:srgbClr val="000048"/>
                </a:solidFill>
                <a:latin typeface="Cambria Math" panose="02040503050406030204" pitchFamily="18" charset="0"/>
                <a:ea typeface="Cambria Math" panose="02040503050406030204" pitchFamily="18" charset="0"/>
              </a:rPr>
              <a:t> = air temperature</a:t>
            </a:r>
          </a:p>
          <a:p>
            <a:pPr lvl="0">
              <a:spcAft>
                <a:spcPts val="600"/>
              </a:spcAft>
            </a:pPr>
            <a:endParaRPr lang="en-US" sz="1200" dirty="0" smtClean="0">
              <a:solidFill>
                <a:srgbClr val="000048"/>
              </a:solidFill>
              <a:latin typeface="Cambria Math" panose="02040503050406030204" pitchFamily="18" charset="0"/>
              <a:ea typeface="Cambria Math" panose="02040503050406030204" pitchFamily="18" charset="0"/>
            </a:endParaRPr>
          </a:p>
          <a:p>
            <a:pPr lvl="0">
              <a:spcAft>
                <a:spcPts val="600"/>
              </a:spcAft>
            </a:pPr>
            <a:r>
              <a:rPr lang="en-US" sz="1200" dirty="0" smtClean="0">
                <a:solidFill>
                  <a:srgbClr val="000048"/>
                </a:solidFill>
                <a:latin typeface="Cambria Math" panose="02040503050406030204" pitchFamily="18" charset="0"/>
                <a:ea typeface="Cambria Math" panose="02040503050406030204" pitchFamily="18" charset="0"/>
              </a:rPr>
              <a:t> </a:t>
            </a:r>
            <a:endParaRPr lang="en-US" sz="1200" baseline="-25000" dirty="0" smtClean="0">
              <a:solidFill>
                <a:srgbClr val="000048"/>
              </a:solidFill>
              <a:latin typeface="Cambria Math" panose="02040503050406030204" pitchFamily="18" charset="0"/>
              <a:ea typeface="Cambria Math" panose="02040503050406030204" pitchFamily="18" charset="0"/>
            </a:endParaRPr>
          </a:p>
        </p:txBody>
      </p:sp>
      <p:sp>
        <p:nvSpPr>
          <p:cNvPr id="3" name="Rectangle 2"/>
          <p:cNvSpPr/>
          <p:nvPr/>
        </p:nvSpPr>
        <p:spPr>
          <a:xfrm>
            <a:off x="6427702" y="3995108"/>
            <a:ext cx="482824" cy="276999"/>
          </a:xfrm>
          <a:prstGeom prst="rect">
            <a:avLst/>
          </a:prstGeom>
        </p:spPr>
        <p:txBody>
          <a:bodyPr wrap="none">
            <a:spAutoFit/>
          </a:bodyPr>
          <a:lstStyle/>
          <a:p>
            <a:r>
              <a:rPr lang="en-US" sz="1150" dirty="0">
                <a:solidFill>
                  <a:srgbClr val="000048"/>
                </a:solidFill>
                <a:latin typeface="Cambria Math" panose="02040503050406030204" pitchFamily="18" charset="0"/>
                <a:ea typeface="Cambria Math" panose="02040503050406030204" pitchFamily="18" charset="0"/>
              </a:rPr>
              <a:t>with</a:t>
            </a:r>
            <a:endParaRPr lang="en-US" sz="1150" dirty="0"/>
          </a:p>
        </p:txBody>
      </p:sp>
      <p:grpSp>
        <p:nvGrpSpPr>
          <p:cNvPr id="7" name="Group 6"/>
          <p:cNvGrpSpPr/>
          <p:nvPr/>
        </p:nvGrpSpPr>
        <p:grpSpPr>
          <a:xfrm>
            <a:off x="6784510" y="1336816"/>
            <a:ext cx="2323994" cy="769441"/>
            <a:chOff x="6713390" y="1300200"/>
            <a:chExt cx="2323994" cy="769441"/>
          </a:xfrm>
        </p:grpSpPr>
        <p:sp>
          <p:nvSpPr>
            <p:cNvPr id="5" name="TextBox 4"/>
            <p:cNvSpPr txBox="1"/>
            <p:nvPr/>
          </p:nvSpPr>
          <p:spPr>
            <a:xfrm>
              <a:off x="6713390" y="1300200"/>
              <a:ext cx="2323994" cy="769441"/>
            </a:xfrm>
            <a:prstGeom prst="rect">
              <a:avLst/>
            </a:prstGeom>
            <a:noFill/>
            <a:ln>
              <a:solidFill>
                <a:srgbClr val="FF9900"/>
              </a:solidFill>
            </a:ln>
          </p:spPr>
          <p:txBody>
            <a:bodyPr wrap="square" rtlCol="0">
              <a:spAutoFit/>
            </a:bodyPr>
            <a:lstStyle/>
            <a:p>
              <a:r>
                <a:rPr lang="en-US" dirty="0" smtClean="0">
                  <a:solidFill>
                    <a:srgbClr val="FF9900"/>
                  </a:solidFill>
                  <a:latin typeface="Franklin Gothic Demi Cond" panose="020B0706030402020204" pitchFamily="34" charset="0"/>
                  <a:cs typeface="Arial" panose="020B0604020202020204" pitchFamily="34" charset="0"/>
                </a:rPr>
                <a:t>Experimental campaign</a:t>
              </a:r>
            </a:p>
            <a:p>
              <a:r>
                <a:rPr lang="en-US" sz="1400" dirty="0" smtClean="0">
                  <a:solidFill>
                    <a:srgbClr val="FF9900"/>
                  </a:solidFill>
                  <a:latin typeface="Franklin Gothic Demi Cond" panose="020B0706030402020204" pitchFamily="34" charset="0"/>
                  <a:cs typeface="Arial" panose="020B0604020202020204" pitchFamily="34" charset="0"/>
                </a:rPr>
                <a:t>11-15-16-17-18 July 2014</a:t>
              </a:r>
            </a:p>
            <a:p>
              <a:r>
                <a:rPr lang="it-IT" sz="1400" dirty="0">
                  <a:solidFill>
                    <a:srgbClr val="FF9900"/>
                  </a:solidFill>
                  <a:latin typeface="Franklin Gothic Demi Cond" panose="020B0706030402020204" pitchFamily="34" charset="0"/>
                  <a:cs typeface="Arial" panose="020B0604020202020204" pitchFamily="34" charset="0"/>
                </a:rPr>
                <a:t>DEPARTMENT OF ENERGY </a:t>
              </a:r>
            </a:p>
          </p:txBody>
        </p:sp>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76758" y="1700808"/>
              <a:ext cx="315722" cy="315722"/>
            </a:xfrm>
            <a:prstGeom prst="rect">
              <a:avLst/>
            </a:prstGeom>
            <a:ln>
              <a:noFill/>
            </a:ln>
          </p:spPr>
        </p:pic>
      </p:grpSp>
    </p:spTree>
    <p:extLst>
      <p:ext uri="{BB962C8B-B14F-4D97-AF65-F5344CB8AC3E}">
        <p14:creationId xmlns:p14="http://schemas.microsoft.com/office/powerpoint/2010/main" val="21618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2" grpId="0" animBg="1"/>
      <p:bldP spid="2" grpId="0"/>
      <p:bldP spid="27" grpId="0"/>
      <p:bldP spid="30" grpId="0"/>
      <p:bldP spid="32" grpId="0"/>
      <p:bldP spid="20"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Rectangle 3"/>
          <p:cNvSpPr>
            <a:spLocks noChangeArrowheads="1"/>
          </p:cNvSpPr>
          <p:nvPr/>
        </p:nvSpPr>
        <p:spPr bwMode="auto">
          <a:xfrm>
            <a:off x="611560" y="260648"/>
            <a:ext cx="5529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eaLnBrk="1" hangingPunct="1">
              <a:spcBef>
                <a:spcPct val="0"/>
              </a:spcBef>
              <a:buFontTx/>
              <a:buNone/>
            </a:pPr>
            <a:r>
              <a:rPr lang="en-US" altLang="it-IT" sz="2400" b="1" dirty="0" smtClean="0">
                <a:solidFill>
                  <a:srgbClr val="000048"/>
                </a:solidFill>
                <a:latin typeface="Franklin Gothic Medium" panose="020B0603020102020204" pitchFamily="34" charset="0"/>
              </a:rPr>
              <a:t>Summary</a:t>
            </a:r>
            <a:endParaRPr lang="en-US" altLang="it-IT" sz="2400" b="1" dirty="0">
              <a:solidFill>
                <a:srgbClr val="000048"/>
              </a:solidFill>
              <a:latin typeface="Franklin Gothic Medium" panose="020B0603020102020204" pitchFamily="34" charset="0"/>
            </a:endParaRPr>
          </a:p>
        </p:txBody>
      </p:sp>
      <p:sp>
        <p:nvSpPr>
          <p:cNvPr id="2" name="Slide Number Placeholder 1"/>
          <p:cNvSpPr>
            <a:spLocks noGrp="1"/>
          </p:cNvSpPr>
          <p:nvPr>
            <p:ph type="sldNum" sz="quarter" idx="10"/>
          </p:nvPr>
        </p:nvSpPr>
        <p:spPr/>
        <p:txBody>
          <a:bodyPr/>
          <a:lstStyle/>
          <a:p>
            <a:pPr>
              <a:defRPr/>
            </a:pPr>
            <a:fld id="{112EC277-88A5-4F54-B3AA-620CD43ADCE9}" type="slidenum">
              <a:rPr lang="it-IT" altLang="it-IT" smtClean="0"/>
              <a:pPr>
                <a:defRPr/>
              </a:pPr>
              <a:t>2</a:t>
            </a:fld>
            <a:endParaRPr lang="it-IT" altLang="it-IT"/>
          </a:p>
        </p:txBody>
      </p:sp>
      <p:grpSp>
        <p:nvGrpSpPr>
          <p:cNvPr id="5" name="Group 4"/>
          <p:cNvGrpSpPr/>
          <p:nvPr/>
        </p:nvGrpSpPr>
        <p:grpSpPr>
          <a:xfrm>
            <a:off x="2435073" y="1052736"/>
            <a:ext cx="6625456" cy="5216128"/>
            <a:chOff x="2414325" y="908720"/>
            <a:chExt cx="6625456" cy="5216128"/>
          </a:xfrm>
        </p:grpSpPr>
        <p:graphicFrame>
          <p:nvGraphicFramePr>
            <p:cNvPr id="3" name="Diagram 2"/>
            <p:cNvGraphicFramePr/>
            <p:nvPr>
              <p:extLst>
                <p:ext uri="{D42A27DB-BD31-4B8C-83A1-F6EECF244321}">
                  <p14:modId xmlns:p14="http://schemas.microsoft.com/office/powerpoint/2010/main" val="3435167190"/>
                </p:ext>
              </p:extLst>
            </p:nvPr>
          </p:nvGraphicFramePr>
          <p:xfrm>
            <a:off x="2414325" y="908720"/>
            <a:ext cx="6625456" cy="5216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23" name="CasellaDiTesto 9"/>
            <p:cNvSpPr txBox="1">
              <a:spLocks noChangeArrowheads="1"/>
            </p:cNvSpPr>
            <p:nvPr/>
          </p:nvSpPr>
          <p:spPr bwMode="auto">
            <a:xfrm>
              <a:off x="2497508" y="1628800"/>
              <a:ext cx="1192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gn="ctr">
                <a:spcBef>
                  <a:spcPct val="0"/>
                </a:spcBef>
                <a:buFontTx/>
                <a:buNone/>
              </a:pPr>
              <a:r>
                <a:rPr lang="en-US" altLang="it-IT" dirty="0" smtClean="0">
                  <a:solidFill>
                    <a:srgbClr val="FF9933"/>
                  </a:solidFill>
                  <a:latin typeface="Franklin Gothic Demi Cond" panose="020B0706030402020204" pitchFamily="34" charset="0"/>
                </a:rPr>
                <a:t>Ultimate goal</a:t>
              </a:r>
              <a:endParaRPr lang="en-US" altLang="it-IT" dirty="0">
                <a:solidFill>
                  <a:srgbClr val="FF9933"/>
                </a:solidFill>
                <a:latin typeface="Franklin Gothic Demi Cond" panose="020B0706030402020204" pitchFamily="34" charset="0"/>
              </a:endParaRPr>
            </a:p>
          </p:txBody>
        </p:sp>
        <p:sp>
          <p:nvSpPr>
            <p:cNvPr id="9220" name="CasellaDiTesto 4"/>
            <p:cNvSpPr txBox="1">
              <a:spLocks noChangeArrowheads="1"/>
            </p:cNvSpPr>
            <p:nvPr/>
          </p:nvSpPr>
          <p:spPr bwMode="auto">
            <a:xfrm>
              <a:off x="2967407" y="3140693"/>
              <a:ext cx="1192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gn="ctr">
                <a:spcBef>
                  <a:spcPct val="0"/>
                </a:spcBef>
                <a:buFontTx/>
                <a:buNone/>
              </a:pPr>
              <a:r>
                <a:rPr lang="en-US" altLang="it-IT" dirty="0">
                  <a:solidFill>
                    <a:srgbClr val="000048"/>
                  </a:solidFill>
                  <a:latin typeface="Franklin Gothic Demi Cond" panose="020B0706030402020204" pitchFamily="34" charset="0"/>
                </a:rPr>
                <a:t>General context</a:t>
              </a:r>
            </a:p>
          </p:txBody>
        </p:sp>
        <p:sp>
          <p:nvSpPr>
            <p:cNvPr id="9221" name="CasellaDiTesto 6"/>
            <p:cNvSpPr txBox="1">
              <a:spLocks noChangeArrowheads="1"/>
            </p:cNvSpPr>
            <p:nvPr/>
          </p:nvSpPr>
          <p:spPr bwMode="auto">
            <a:xfrm>
              <a:off x="2623714" y="4581128"/>
              <a:ext cx="93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gn="ctr">
                <a:spcBef>
                  <a:spcPct val="0"/>
                </a:spcBef>
                <a:buFontTx/>
                <a:buNone/>
              </a:pPr>
              <a:r>
                <a:rPr lang="en-US" altLang="it-IT" dirty="0">
                  <a:solidFill>
                    <a:srgbClr val="000048"/>
                  </a:solidFill>
                  <a:latin typeface="Franklin Gothic Demi Cond" panose="020B0706030402020204" pitchFamily="34" charset="0"/>
                </a:rPr>
                <a:t>Goals</a:t>
              </a:r>
            </a:p>
            <a:p>
              <a:pPr algn="ctr">
                <a:spcBef>
                  <a:spcPct val="0"/>
                </a:spcBef>
                <a:buFontTx/>
                <a:buNone/>
              </a:pPr>
              <a:r>
                <a:rPr lang="en-US" altLang="it-IT" dirty="0">
                  <a:solidFill>
                    <a:srgbClr val="000048"/>
                  </a:solidFill>
                  <a:latin typeface="Franklin Gothic Demi Cond" panose="020B0706030402020204" pitchFamily="34" charset="0"/>
                </a:rPr>
                <a:t>of the</a:t>
              </a:r>
            </a:p>
            <a:p>
              <a:pPr algn="ctr">
                <a:spcBef>
                  <a:spcPct val="0"/>
                </a:spcBef>
                <a:buFontTx/>
                <a:buNone/>
              </a:pPr>
              <a:r>
                <a:rPr lang="en-US" altLang="it-IT" dirty="0">
                  <a:solidFill>
                    <a:srgbClr val="000048"/>
                  </a:solidFill>
                  <a:latin typeface="Franklin Gothic Demi Cond" panose="020B0706030402020204" pitchFamily="34" charset="0"/>
                </a:rPr>
                <a:t>thesis </a:t>
              </a:r>
            </a:p>
          </p:txBody>
        </p:sp>
      </p:grpSp>
      <p:sp>
        <p:nvSpPr>
          <p:cNvPr id="4" name="Rectangle 3"/>
          <p:cNvSpPr/>
          <p:nvPr/>
        </p:nvSpPr>
        <p:spPr>
          <a:xfrm>
            <a:off x="0" y="2349812"/>
            <a:ext cx="2435073" cy="2246769"/>
          </a:xfrm>
          <a:prstGeom prst="rect">
            <a:avLst/>
          </a:prstGeom>
        </p:spPr>
        <p:txBody>
          <a:bodyPr wrap="square">
            <a:spAutoFit/>
          </a:bodyPr>
          <a:lstStyle/>
          <a:p>
            <a:pPr algn="r"/>
            <a:r>
              <a:rPr lang="en-US" altLang="it-IT" sz="2000" b="1" i="1" dirty="0" smtClean="0">
                <a:solidFill>
                  <a:srgbClr val="000048"/>
                </a:solidFill>
                <a:latin typeface="Franklin Gothic Medium Cond" panose="020B0606030402020204" pitchFamily="34" charset="0"/>
              </a:rPr>
              <a:t>“Affordable</a:t>
            </a:r>
            <a:r>
              <a:rPr lang="en-US" altLang="it-IT" sz="2000" i="1" dirty="0" smtClean="0">
                <a:solidFill>
                  <a:srgbClr val="000048"/>
                </a:solidFill>
                <a:latin typeface="Franklin Gothic Medium Cond" panose="020B0606030402020204" pitchFamily="34" charset="0"/>
              </a:rPr>
              <a:t> </a:t>
            </a:r>
            <a:r>
              <a:rPr lang="en-US" altLang="it-IT" sz="2000" i="1" dirty="0">
                <a:solidFill>
                  <a:srgbClr val="000048"/>
                </a:solidFill>
                <a:latin typeface="Franklin Gothic Medium Cond" panose="020B0606030402020204" pitchFamily="34" charset="0"/>
              </a:rPr>
              <a:t>and </a:t>
            </a:r>
            <a:r>
              <a:rPr lang="en-US" altLang="it-IT" sz="2000" b="1" i="1" dirty="0">
                <a:solidFill>
                  <a:srgbClr val="000048"/>
                </a:solidFill>
                <a:latin typeface="Franklin Gothic Medium Cond" panose="020B0606030402020204" pitchFamily="34" charset="0"/>
              </a:rPr>
              <a:t>reliable</a:t>
            </a:r>
            <a:r>
              <a:rPr lang="en-US" altLang="it-IT" sz="2000" i="1" dirty="0">
                <a:solidFill>
                  <a:srgbClr val="000048"/>
                </a:solidFill>
                <a:latin typeface="Franklin Gothic Medium Cond" panose="020B0606030402020204" pitchFamily="34" charset="0"/>
              </a:rPr>
              <a:t> modern </a:t>
            </a:r>
            <a:r>
              <a:rPr lang="en-US" altLang="it-IT" sz="2000" b="1" i="1" dirty="0">
                <a:solidFill>
                  <a:srgbClr val="000048"/>
                </a:solidFill>
                <a:latin typeface="Franklin Gothic Medium Cond" panose="020B0606030402020204" pitchFamily="34" charset="0"/>
              </a:rPr>
              <a:t>energy services </a:t>
            </a:r>
            <a:r>
              <a:rPr lang="en-US" altLang="it-IT" sz="2000" i="1" dirty="0">
                <a:solidFill>
                  <a:srgbClr val="000048"/>
                </a:solidFill>
                <a:latin typeface="Franklin Gothic Medium Cond" panose="020B0606030402020204" pitchFamily="34" charset="0"/>
              </a:rPr>
              <a:t>are essential for </a:t>
            </a:r>
            <a:r>
              <a:rPr lang="en-US" altLang="it-IT" sz="2000" b="1" i="1" dirty="0">
                <a:solidFill>
                  <a:srgbClr val="000048"/>
                </a:solidFill>
                <a:latin typeface="Franklin Gothic Medium Cond" panose="020B0606030402020204" pitchFamily="34" charset="0"/>
              </a:rPr>
              <a:t>alleviating poverty</a:t>
            </a:r>
            <a:r>
              <a:rPr lang="en-US" altLang="it-IT" sz="2000" i="1" dirty="0">
                <a:solidFill>
                  <a:srgbClr val="000048"/>
                </a:solidFill>
                <a:latin typeface="Franklin Gothic Medium Cond" panose="020B0606030402020204" pitchFamily="34" charset="0"/>
              </a:rPr>
              <a:t>, </a:t>
            </a:r>
            <a:r>
              <a:rPr lang="en-US" altLang="it-IT" sz="2000" b="1" i="1" dirty="0">
                <a:solidFill>
                  <a:srgbClr val="000048"/>
                </a:solidFill>
                <a:latin typeface="Franklin Gothic Medium Cond" panose="020B0606030402020204" pitchFamily="34" charset="0"/>
              </a:rPr>
              <a:t>improving health </a:t>
            </a:r>
            <a:r>
              <a:rPr lang="en-US" altLang="it-IT" sz="2000" i="1" dirty="0">
                <a:solidFill>
                  <a:srgbClr val="000048"/>
                </a:solidFill>
                <a:latin typeface="Franklin Gothic Medium Cond" panose="020B0606030402020204" pitchFamily="34" charset="0"/>
              </a:rPr>
              <a:t>and </a:t>
            </a:r>
            <a:r>
              <a:rPr lang="en-US" altLang="it-IT" sz="2000" b="1" i="1" dirty="0">
                <a:solidFill>
                  <a:srgbClr val="000048"/>
                </a:solidFill>
                <a:latin typeface="Franklin Gothic Medium Cond" panose="020B0606030402020204" pitchFamily="34" charset="0"/>
              </a:rPr>
              <a:t>raising living standards</a:t>
            </a:r>
            <a:r>
              <a:rPr lang="en-US" altLang="it-IT" sz="2000" i="1" dirty="0">
                <a:solidFill>
                  <a:srgbClr val="000048"/>
                </a:solidFill>
                <a:latin typeface="Franklin Gothic Medium Cond" panose="020B0606030402020204" pitchFamily="34" charset="0"/>
              </a:rPr>
              <a:t>”</a:t>
            </a:r>
          </a:p>
        </p:txBody>
      </p:sp>
      <p:sp>
        <p:nvSpPr>
          <p:cNvPr id="10" name="Content Placeholder 2"/>
          <p:cNvSpPr>
            <a:spLocks noGrp="1"/>
          </p:cNvSpPr>
          <p:nvPr>
            <p:ph type="body" idx="1"/>
          </p:nvPr>
        </p:nvSpPr>
        <p:spPr>
          <a:xfrm>
            <a:off x="755576" y="4437512"/>
            <a:ext cx="1563427" cy="575263"/>
          </a:xfrm>
        </p:spPr>
        <p:txBody>
          <a:bodyPr/>
          <a:lstStyle/>
          <a:p>
            <a:pPr algn="r"/>
            <a:r>
              <a:rPr lang="it-IT" altLang="it-IT" sz="1400" b="1" dirty="0" err="1" smtClean="0">
                <a:solidFill>
                  <a:srgbClr val="000048"/>
                </a:solidFill>
                <a:latin typeface="Franklin Gothic Medium Cond" panose="020B0606030402020204" pitchFamily="34" charset="0"/>
              </a:rPr>
              <a:t>Ban</a:t>
            </a:r>
            <a:r>
              <a:rPr lang="it-IT" altLang="it-IT" sz="1400" b="1" dirty="0" smtClean="0">
                <a:solidFill>
                  <a:srgbClr val="000048"/>
                </a:solidFill>
                <a:latin typeface="Franklin Gothic Medium Cond" panose="020B0606030402020204" pitchFamily="34" charset="0"/>
              </a:rPr>
              <a:t> </a:t>
            </a:r>
            <a:r>
              <a:rPr lang="it-IT" altLang="it-IT" sz="1400" b="1" dirty="0" err="1" smtClean="0">
                <a:solidFill>
                  <a:srgbClr val="000048"/>
                </a:solidFill>
                <a:latin typeface="Franklin Gothic Medium Cond" panose="020B0606030402020204" pitchFamily="34" charset="0"/>
              </a:rPr>
              <a:t>Ki-moon</a:t>
            </a:r>
            <a:endParaRPr lang="it-IT" altLang="it-IT" sz="1400" b="1" dirty="0" smtClean="0">
              <a:solidFill>
                <a:srgbClr val="000048"/>
              </a:solidFill>
              <a:latin typeface="Franklin Gothic Medium Cond" panose="020B0606030402020204" pitchFamily="34" charset="0"/>
            </a:endParaRPr>
          </a:p>
          <a:p>
            <a:pPr algn="r"/>
            <a:r>
              <a:rPr lang="it-IT" altLang="it-IT" sz="1200" dirty="0" smtClean="0">
                <a:solidFill>
                  <a:srgbClr val="000048"/>
                </a:solidFill>
                <a:latin typeface="Franklin Gothic Medium Cond" panose="020B0606030402020204" pitchFamily="34" charset="0"/>
              </a:rPr>
              <a:t>18 </a:t>
            </a:r>
            <a:r>
              <a:rPr lang="en-US" altLang="it-IT" sz="1200" dirty="0" smtClean="0">
                <a:solidFill>
                  <a:srgbClr val="000048"/>
                </a:solidFill>
                <a:latin typeface="Franklin Gothic Medium Cond" panose="020B0606030402020204" pitchFamily="34" charset="0"/>
              </a:rPr>
              <a:t>February</a:t>
            </a:r>
            <a:r>
              <a:rPr lang="it-IT" altLang="it-IT" sz="1200" dirty="0" smtClean="0">
                <a:solidFill>
                  <a:srgbClr val="000048"/>
                </a:solidFill>
                <a:latin typeface="Franklin Gothic Medium Cond" panose="020B0606030402020204" pitchFamily="34" charset="0"/>
              </a:rPr>
              <a:t> 2014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202409" y="3717032"/>
            <a:ext cx="5747287" cy="2793761"/>
          </a:xfrm>
          <a:prstGeom prst="rect">
            <a:avLst/>
          </a:prstGeom>
          <a:noFill/>
          <a:ln>
            <a:noFill/>
          </a:ln>
        </p:spPr>
      </p:pic>
      <p:sp>
        <p:nvSpPr>
          <p:cNvPr id="4" name="Slide Number Placeholder 3"/>
          <p:cNvSpPr>
            <a:spLocks noGrp="1"/>
          </p:cNvSpPr>
          <p:nvPr>
            <p:ph type="sldNum" sz="quarter" idx="10"/>
          </p:nvPr>
        </p:nvSpPr>
        <p:spPr/>
        <p:txBody>
          <a:bodyPr/>
          <a:lstStyle/>
          <a:p>
            <a:pPr>
              <a:defRPr/>
            </a:pPr>
            <a:fld id="{112EC277-88A5-4F54-B3AA-620CD43ADCE9}" type="slidenum">
              <a:rPr lang="it-IT" altLang="it-IT" smtClean="0"/>
              <a:pPr>
                <a:defRPr/>
              </a:pPr>
              <a:t>20</a:t>
            </a:fld>
            <a:endParaRPr lang="it-IT" altLang="it-IT"/>
          </a:p>
        </p:txBody>
      </p:sp>
      <p:sp>
        <p:nvSpPr>
          <p:cNvPr id="5" name="Rectangle 4"/>
          <p:cNvSpPr>
            <a:spLocks noChangeArrowheads="1"/>
          </p:cNvSpPr>
          <p:nvPr/>
        </p:nvSpPr>
        <p:spPr bwMode="auto">
          <a:xfrm>
            <a:off x="611560" y="87312"/>
            <a:ext cx="68405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88900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defTabSz="8890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defTabSz="8890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defTabSz="889000">
              <a:spcBef>
                <a:spcPct val="20000"/>
              </a:spcBef>
              <a:buChar char="»"/>
              <a:defRPr sz="2000">
                <a:solidFill>
                  <a:schemeClr val="tx1"/>
                </a:solidFill>
                <a:latin typeface="Minion Web"/>
                <a:ea typeface="MS PGothic" panose="020B0600070205080204" pitchFamily="34" charset="-128"/>
              </a:defRPr>
            </a:lvl5pPr>
            <a:lvl6pPr marL="25146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nSpc>
                <a:spcPct val="90000"/>
              </a:lnSpc>
              <a:spcBef>
                <a:spcPct val="0"/>
              </a:spcBef>
              <a:buFontTx/>
              <a:buNone/>
            </a:pPr>
            <a:r>
              <a:rPr lang="en-US" altLang="it-IT" sz="1900" b="1" dirty="0">
                <a:solidFill>
                  <a:srgbClr val="000048"/>
                </a:solidFill>
                <a:latin typeface="Franklin Gothic Medium" panose="020B0603020102020204" pitchFamily="34" charset="0"/>
              </a:rPr>
              <a:t>2. Determination of the appropriate technological set-up</a:t>
            </a:r>
          </a:p>
          <a:p>
            <a:pPr>
              <a:lnSpc>
                <a:spcPct val="90000"/>
              </a:lnSpc>
              <a:spcBef>
                <a:spcPct val="0"/>
              </a:spcBef>
              <a:buFontTx/>
              <a:buNone/>
            </a:pPr>
            <a:r>
              <a:rPr lang="en-US" altLang="it-IT" sz="1800" dirty="0">
                <a:solidFill>
                  <a:srgbClr val="000048"/>
                </a:solidFill>
                <a:latin typeface="Franklin Gothic Medium" panose="020B0603020102020204" pitchFamily="34" charset="0"/>
              </a:rPr>
              <a:t> </a:t>
            </a:r>
            <a:r>
              <a:rPr lang="en-US" altLang="it-IT" sz="1800" dirty="0" smtClean="0">
                <a:solidFill>
                  <a:srgbClr val="000048"/>
                </a:solidFill>
                <a:latin typeface="Franklin Gothic Medium" panose="020B0603020102020204" pitchFamily="34" charset="0"/>
              </a:rPr>
              <a:t>   </a:t>
            </a:r>
            <a:r>
              <a:rPr lang="en-US" altLang="it-IT" sz="1800" dirty="0" smtClean="0">
                <a:solidFill>
                  <a:srgbClr val="FF9900"/>
                </a:solidFill>
                <a:latin typeface="Franklin Gothic Medium" panose="020B0603020102020204" pitchFamily="34" charset="0"/>
              </a:rPr>
              <a:t>Prefeasibility study and test of homemade solar cookers</a:t>
            </a:r>
            <a:endParaRPr lang="it-IT" altLang="it-IT" sz="1800" dirty="0">
              <a:solidFill>
                <a:srgbClr val="FF9900"/>
              </a:solidFill>
              <a:latin typeface="Franklin Gothic Medium" panose="020B0603020102020204" pitchFamily="34" charset="0"/>
            </a:endParaRPr>
          </a:p>
        </p:txBody>
      </p:sp>
      <p:graphicFrame>
        <p:nvGraphicFramePr>
          <p:cNvPr id="6" name="Diagramma 14"/>
          <p:cNvGraphicFramePr/>
          <p:nvPr/>
        </p:nvGraphicFramePr>
        <p:xfrm>
          <a:off x="6948264" y="476672"/>
          <a:ext cx="2088232" cy="24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C:\Users\FABIO\Desktop\Cattura.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512" y="1052736"/>
            <a:ext cx="5747287" cy="2750855"/>
          </a:xfrm>
          <a:prstGeom prst="rect">
            <a:avLst/>
          </a:prstGeom>
          <a:noFill/>
          <a:ln>
            <a:noFill/>
          </a:ln>
        </p:spPr>
      </p:pic>
      <p:pic>
        <p:nvPicPr>
          <p:cNvPr id="9" name="Picture 8"/>
          <p:cNvPicPr>
            <a:picLocks noChangeAspect="1"/>
          </p:cNvPicPr>
          <p:nvPr/>
        </p:nvPicPr>
        <p:blipFill>
          <a:blip r:embed="rId10"/>
          <a:stretch>
            <a:fillRect/>
          </a:stretch>
        </p:blipFill>
        <p:spPr>
          <a:xfrm>
            <a:off x="5508104" y="3284984"/>
            <a:ext cx="1591194" cy="597460"/>
          </a:xfrm>
          <a:prstGeom prst="rect">
            <a:avLst/>
          </a:prstGeom>
        </p:spPr>
      </p:pic>
      <p:cxnSp>
        <p:nvCxnSpPr>
          <p:cNvPr id="10" name="Straight Connector 9"/>
          <p:cNvCxnSpPr/>
          <p:nvPr/>
        </p:nvCxnSpPr>
        <p:spPr bwMode="auto">
          <a:xfrm flipV="1">
            <a:off x="6566881" y="3356171"/>
            <a:ext cx="432048" cy="177242"/>
          </a:xfrm>
          <a:prstGeom prst="line">
            <a:avLst/>
          </a:prstGeom>
          <a:noFill/>
          <a:ln w="38100" cap="flat" cmpd="sng" algn="ctr">
            <a:solidFill>
              <a:srgbClr val="FF0000"/>
            </a:solidFill>
            <a:prstDash val="solid"/>
            <a:round/>
            <a:headEnd type="none" w="med" len="med"/>
            <a:tailEnd type="none" w="med" len="med"/>
          </a:ln>
          <a:effectLst/>
        </p:spPr>
      </p:cxnSp>
      <p:pic>
        <p:nvPicPr>
          <p:cNvPr id="11" name="Picture 10"/>
          <p:cNvPicPr>
            <a:picLocks noChangeAspect="1"/>
          </p:cNvPicPr>
          <p:nvPr/>
        </p:nvPicPr>
        <p:blipFill>
          <a:blip r:embed="rId11"/>
          <a:stretch>
            <a:fillRect/>
          </a:stretch>
        </p:blipFill>
        <p:spPr>
          <a:xfrm>
            <a:off x="6875422" y="3327660"/>
            <a:ext cx="1085182" cy="554784"/>
          </a:xfrm>
          <a:prstGeom prst="rect">
            <a:avLst/>
          </a:prstGeom>
        </p:spPr>
      </p:pic>
      <p:cxnSp>
        <p:nvCxnSpPr>
          <p:cNvPr id="12" name="Straight Connector 11"/>
          <p:cNvCxnSpPr/>
          <p:nvPr/>
        </p:nvCxnSpPr>
        <p:spPr bwMode="auto">
          <a:xfrm flipV="1">
            <a:off x="7418013" y="3674358"/>
            <a:ext cx="432048" cy="177242"/>
          </a:xfrm>
          <a:prstGeom prst="line">
            <a:avLst/>
          </a:prstGeom>
          <a:noFill/>
          <a:ln w="38100" cap="flat" cmpd="sng" algn="ctr">
            <a:solidFill>
              <a:srgbClr val="FF0000"/>
            </a:solidFill>
            <a:prstDash val="solid"/>
            <a:round/>
            <a:headEnd type="none" w="med" len="med"/>
            <a:tailEnd type="none" w="med" len="med"/>
          </a:ln>
          <a:effectLst/>
        </p:spPr>
      </p:cxnSp>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708" y="929710"/>
            <a:ext cx="8106153" cy="5593720"/>
          </a:xfrm>
          <a:prstGeom prst="rect">
            <a:avLst/>
          </a:prstGeom>
        </p:spPr>
      </p:pic>
      <p:grpSp>
        <p:nvGrpSpPr>
          <p:cNvPr id="19" name="Group 18"/>
          <p:cNvGrpSpPr/>
          <p:nvPr/>
        </p:nvGrpSpPr>
        <p:grpSpPr>
          <a:xfrm>
            <a:off x="6775556" y="1046417"/>
            <a:ext cx="2323994" cy="769441"/>
            <a:chOff x="6713390" y="1300200"/>
            <a:chExt cx="2323994" cy="769441"/>
          </a:xfrm>
        </p:grpSpPr>
        <p:sp>
          <p:nvSpPr>
            <p:cNvPr id="20" name="TextBox 19"/>
            <p:cNvSpPr txBox="1"/>
            <p:nvPr/>
          </p:nvSpPr>
          <p:spPr>
            <a:xfrm>
              <a:off x="6713390" y="1300200"/>
              <a:ext cx="2323994" cy="769441"/>
            </a:xfrm>
            <a:prstGeom prst="rect">
              <a:avLst/>
            </a:prstGeom>
            <a:noFill/>
            <a:ln>
              <a:solidFill>
                <a:srgbClr val="FF9900"/>
              </a:solidFill>
            </a:ln>
          </p:spPr>
          <p:txBody>
            <a:bodyPr wrap="square" rtlCol="0">
              <a:spAutoFit/>
            </a:bodyPr>
            <a:lstStyle/>
            <a:p>
              <a:r>
                <a:rPr lang="en-US" dirty="0" smtClean="0">
                  <a:solidFill>
                    <a:srgbClr val="FF9900"/>
                  </a:solidFill>
                  <a:latin typeface="Franklin Gothic Demi Cond" panose="020B0706030402020204" pitchFamily="34" charset="0"/>
                  <a:cs typeface="Arial" panose="020B0604020202020204" pitchFamily="34" charset="0"/>
                </a:rPr>
                <a:t>Experimental campaign</a:t>
              </a:r>
            </a:p>
            <a:p>
              <a:r>
                <a:rPr lang="en-US" sz="1400" dirty="0" smtClean="0">
                  <a:solidFill>
                    <a:srgbClr val="FF9900"/>
                  </a:solidFill>
                  <a:latin typeface="Franklin Gothic Demi Cond" panose="020B0706030402020204" pitchFamily="34" charset="0"/>
                  <a:cs typeface="Arial" panose="020B0604020202020204" pitchFamily="34" charset="0"/>
                </a:rPr>
                <a:t>11-15-16-17-18 July 2014</a:t>
              </a:r>
            </a:p>
            <a:p>
              <a:r>
                <a:rPr lang="it-IT" sz="1400" dirty="0">
                  <a:solidFill>
                    <a:srgbClr val="FF9900"/>
                  </a:solidFill>
                  <a:latin typeface="Franklin Gothic Demi Cond" panose="020B0706030402020204" pitchFamily="34" charset="0"/>
                  <a:cs typeface="Arial" panose="020B0604020202020204" pitchFamily="34" charset="0"/>
                </a:rPr>
                <a:t>DEPARTMENT OF ENERGY </a:t>
              </a:r>
            </a:p>
          </p:txBody>
        </p:sp>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76758" y="1700808"/>
              <a:ext cx="315722" cy="315722"/>
            </a:xfrm>
            <a:prstGeom prst="rect">
              <a:avLst/>
            </a:prstGeom>
            <a:ln>
              <a:noFill/>
            </a:ln>
          </p:spPr>
        </p:pic>
      </p:grpSp>
    </p:spTree>
    <p:extLst>
      <p:ext uri="{BB962C8B-B14F-4D97-AF65-F5344CB8AC3E}">
        <p14:creationId xmlns:p14="http://schemas.microsoft.com/office/powerpoint/2010/main" val="207128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12EC277-88A5-4F54-B3AA-620CD43ADCE9}" type="slidenum">
              <a:rPr lang="it-IT" altLang="it-IT" smtClean="0"/>
              <a:pPr>
                <a:defRPr/>
              </a:pPr>
              <a:t>21</a:t>
            </a:fld>
            <a:endParaRPr lang="it-IT" altLang="it-IT"/>
          </a:p>
        </p:txBody>
      </p:sp>
      <p:sp>
        <p:nvSpPr>
          <p:cNvPr id="5" name="Rectangle 4"/>
          <p:cNvSpPr>
            <a:spLocks noChangeArrowheads="1"/>
          </p:cNvSpPr>
          <p:nvPr/>
        </p:nvSpPr>
        <p:spPr bwMode="auto">
          <a:xfrm>
            <a:off x="611560" y="87312"/>
            <a:ext cx="68405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890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defTabSz="88900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defTabSz="8890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defTabSz="8890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defTabSz="889000">
              <a:spcBef>
                <a:spcPct val="20000"/>
              </a:spcBef>
              <a:buChar char="»"/>
              <a:defRPr sz="2000">
                <a:solidFill>
                  <a:schemeClr val="tx1"/>
                </a:solidFill>
                <a:latin typeface="Minion Web"/>
                <a:ea typeface="MS PGothic" panose="020B0600070205080204" pitchFamily="34" charset="-128"/>
              </a:defRPr>
            </a:lvl5pPr>
            <a:lvl6pPr marL="25146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defTabSz="8890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nSpc>
                <a:spcPct val="90000"/>
              </a:lnSpc>
              <a:spcBef>
                <a:spcPct val="0"/>
              </a:spcBef>
              <a:buFontTx/>
              <a:buNone/>
            </a:pPr>
            <a:r>
              <a:rPr lang="en-US" altLang="it-IT" sz="1900" b="1" dirty="0">
                <a:solidFill>
                  <a:srgbClr val="000048"/>
                </a:solidFill>
                <a:latin typeface="Franklin Gothic Medium" panose="020B0603020102020204" pitchFamily="34" charset="0"/>
              </a:rPr>
              <a:t>2. Determination of the appropriate technological set-up</a:t>
            </a:r>
          </a:p>
          <a:p>
            <a:pPr>
              <a:lnSpc>
                <a:spcPct val="90000"/>
              </a:lnSpc>
              <a:spcBef>
                <a:spcPct val="0"/>
              </a:spcBef>
              <a:buFontTx/>
              <a:buNone/>
            </a:pPr>
            <a:r>
              <a:rPr lang="en-US" altLang="it-IT" sz="1800" dirty="0">
                <a:solidFill>
                  <a:srgbClr val="000048"/>
                </a:solidFill>
                <a:latin typeface="Franklin Gothic Medium" panose="020B0603020102020204" pitchFamily="34" charset="0"/>
              </a:rPr>
              <a:t> </a:t>
            </a:r>
            <a:r>
              <a:rPr lang="en-US" altLang="it-IT" sz="1800" dirty="0" smtClean="0">
                <a:solidFill>
                  <a:srgbClr val="000048"/>
                </a:solidFill>
                <a:latin typeface="Franklin Gothic Medium" panose="020B0603020102020204" pitchFamily="34" charset="0"/>
              </a:rPr>
              <a:t>    </a:t>
            </a:r>
            <a:r>
              <a:rPr lang="en-US" altLang="it-IT" sz="1800" dirty="0" smtClean="0">
                <a:solidFill>
                  <a:srgbClr val="FF9900"/>
                </a:solidFill>
                <a:latin typeface="Franklin Gothic Medium" panose="020B0603020102020204" pitchFamily="34" charset="0"/>
              </a:rPr>
              <a:t>Prefeasibility study and test of homemade solar cookers</a:t>
            </a:r>
            <a:endParaRPr lang="it-IT" altLang="it-IT" sz="1800" dirty="0">
              <a:solidFill>
                <a:srgbClr val="FF9900"/>
              </a:solidFill>
              <a:latin typeface="Franklin Gothic Medium" panose="020B0603020102020204" pitchFamily="34" charset="0"/>
            </a:endParaRPr>
          </a:p>
        </p:txBody>
      </p:sp>
      <p:pic>
        <p:nvPicPr>
          <p:cNvPr id="2" name="Picture 1"/>
          <p:cNvPicPr>
            <a:picLocks noChangeAspect="1"/>
          </p:cNvPicPr>
          <p:nvPr/>
        </p:nvPicPr>
        <p:blipFill>
          <a:blip r:embed="rId3"/>
          <a:stretch>
            <a:fillRect/>
          </a:stretch>
        </p:blipFill>
        <p:spPr>
          <a:xfrm>
            <a:off x="176915" y="3258208"/>
            <a:ext cx="3473224" cy="2475048"/>
          </a:xfrm>
          <a:prstGeom prst="rect">
            <a:avLst/>
          </a:prstGeom>
        </p:spPr>
      </p:pic>
      <p:pic>
        <p:nvPicPr>
          <p:cNvPr id="11" name="Picture 10"/>
          <p:cNvPicPr>
            <a:picLocks noChangeAspect="1"/>
          </p:cNvPicPr>
          <p:nvPr/>
        </p:nvPicPr>
        <p:blipFill>
          <a:blip r:embed="rId4"/>
          <a:stretch>
            <a:fillRect/>
          </a:stretch>
        </p:blipFill>
        <p:spPr>
          <a:xfrm>
            <a:off x="1534148" y="4283772"/>
            <a:ext cx="2222766" cy="513380"/>
          </a:xfrm>
          <a:prstGeom prst="rect">
            <a:avLst/>
          </a:prstGeom>
        </p:spPr>
      </p:pic>
      <p:sp>
        <p:nvSpPr>
          <p:cNvPr id="35" name="Right Arrow 34"/>
          <p:cNvSpPr/>
          <p:nvPr/>
        </p:nvSpPr>
        <p:spPr bwMode="auto">
          <a:xfrm>
            <a:off x="4059314" y="4237142"/>
            <a:ext cx="656702" cy="360040"/>
          </a:xfrm>
          <a:prstGeom prst="rightArrow">
            <a:avLst/>
          </a:prstGeom>
          <a:solidFill>
            <a:srgbClr val="000048"/>
          </a:solidFill>
          <a:ln w="9525" cap="flat" cmpd="sng" algn="ctr">
            <a:solidFill>
              <a:srgbClr val="000048"/>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aphicFrame>
        <p:nvGraphicFramePr>
          <p:cNvPr id="31" name="Diagramma 14"/>
          <p:cNvGraphicFramePr/>
          <p:nvPr/>
        </p:nvGraphicFramePr>
        <p:xfrm>
          <a:off x="6948264" y="476672"/>
          <a:ext cx="2088232" cy="2439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2" name="Group 11"/>
          <p:cNvGrpSpPr/>
          <p:nvPr/>
        </p:nvGrpSpPr>
        <p:grpSpPr>
          <a:xfrm>
            <a:off x="-36512" y="1339607"/>
            <a:ext cx="6711893" cy="1628359"/>
            <a:chOff x="118003" y="1154353"/>
            <a:chExt cx="4764495" cy="1628359"/>
          </a:xfrm>
        </p:grpSpPr>
        <mc:AlternateContent xmlns:mc="http://schemas.openxmlformats.org/markup-compatibility/2006" xmlns:a14="http://schemas.microsoft.com/office/drawing/2010/main">
          <mc:Choice Requires="a14">
            <p:sp>
              <p:nvSpPr>
                <p:cNvPr id="34" name="Rectangle 33"/>
                <p:cNvSpPr/>
                <p:nvPr/>
              </p:nvSpPr>
              <p:spPr>
                <a:xfrm>
                  <a:off x="118003" y="1154353"/>
                  <a:ext cx="140557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000048"/>
                            </a:solidFill>
                            <a:latin typeface="Cambria Math" panose="02040503050406030204" pitchFamily="18" charset="0"/>
                          </a:rPr>
                          <m:t>𝑬</m:t>
                        </m:r>
                        <m:r>
                          <a:rPr lang="en-US" b="1">
                            <a:solidFill>
                              <a:srgbClr val="000048"/>
                            </a:solidFill>
                            <a:latin typeface="Cambria Math" panose="02040503050406030204" pitchFamily="18" charset="0"/>
                          </a:rPr>
                          <m:t>=</m:t>
                        </m:r>
                        <m:sSub>
                          <m:sSubPr>
                            <m:ctrlPr>
                              <a:rPr lang="en-US" b="1" i="1">
                                <a:solidFill>
                                  <a:srgbClr val="000048"/>
                                </a:solidFill>
                                <a:latin typeface="Cambria Math" panose="02040503050406030204" pitchFamily="18" charset="0"/>
                              </a:rPr>
                            </m:ctrlPr>
                          </m:sSubPr>
                          <m:e>
                            <m:r>
                              <a:rPr lang="en-US" b="1" i="1">
                                <a:solidFill>
                                  <a:srgbClr val="000048"/>
                                </a:solidFill>
                                <a:latin typeface="Cambria Math" panose="02040503050406030204" pitchFamily="18" charset="0"/>
                              </a:rPr>
                              <m:t>𝑸</m:t>
                            </m:r>
                          </m:e>
                          <m:sub>
                            <m:r>
                              <a:rPr lang="en-US" b="1" i="1">
                                <a:solidFill>
                                  <a:srgbClr val="000048"/>
                                </a:solidFill>
                                <a:latin typeface="Cambria Math" panose="02040503050406030204" pitchFamily="18" charset="0"/>
                              </a:rPr>
                              <m:t>𝒘</m:t>
                            </m:r>
                          </m:sub>
                        </m:sSub>
                        <m:r>
                          <a:rPr lang="en-US" b="1">
                            <a:solidFill>
                              <a:srgbClr val="000048"/>
                            </a:solidFill>
                            <a:latin typeface="Cambria Math" panose="02040503050406030204" pitchFamily="18" charset="0"/>
                          </a:rPr>
                          <m:t>+</m:t>
                        </m:r>
                        <m:sSub>
                          <m:sSubPr>
                            <m:ctrlPr>
                              <a:rPr lang="en-US" b="1" i="1">
                                <a:solidFill>
                                  <a:srgbClr val="000048"/>
                                </a:solidFill>
                                <a:latin typeface="Cambria Math" panose="02040503050406030204" pitchFamily="18" charset="0"/>
                              </a:rPr>
                            </m:ctrlPr>
                          </m:sSubPr>
                          <m:e>
                            <m:r>
                              <a:rPr lang="en-US" b="1" i="1">
                                <a:solidFill>
                                  <a:srgbClr val="000048"/>
                                </a:solidFill>
                                <a:latin typeface="Cambria Math" panose="02040503050406030204" pitchFamily="18" charset="0"/>
                              </a:rPr>
                              <m:t>𝑸</m:t>
                            </m:r>
                          </m:e>
                          <m:sub>
                            <m:r>
                              <a:rPr lang="en-US" b="1" i="1">
                                <a:solidFill>
                                  <a:srgbClr val="000048"/>
                                </a:solidFill>
                                <a:latin typeface="Cambria Math" panose="02040503050406030204" pitchFamily="18" charset="0"/>
                              </a:rPr>
                              <m:t>𝒃</m:t>
                            </m:r>
                          </m:sub>
                        </m:sSub>
                      </m:oMath>
                    </m:oMathPara>
                  </a14:m>
                  <a:endParaRPr lang="en-US" sz="1100" b="1" dirty="0">
                    <a:solidFill>
                      <a:srgbClr val="000048"/>
                    </a:solidFill>
                    <a:latin typeface="Cambria Math" panose="02040503050406030204" pitchFamily="18" charset="0"/>
                    <a:ea typeface="Cambria Math" panose="020405030504060302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118003" y="1154353"/>
                  <a:ext cx="1405578" cy="338554"/>
                </a:xfrm>
                <a:prstGeom prst="rect">
                  <a:avLst/>
                </a:prstGeom>
                <a:blipFill rotWithShape="0">
                  <a:blip r:embed="rId10"/>
                  <a:stretch>
                    <a:fillRect b="-9091"/>
                  </a:stretch>
                </a:blipFill>
              </p:spPr>
              <p:txBody>
                <a:bodyPr/>
                <a:lstStyle/>
                <a:p>
                  <a:r>
                    <a:rPr lang="en-US">
                      <a:noFill/>
                    </a:rPr>
                    <a:t> </a:t>
                  </a:r>
                </a:p>
              </p:txBody>
            </p:sp>
          </mc:Fallback>
        </mc:AlternateContent>
        <p:sp>
          <p:nvSpPr>
            <p:cNvPr id="8" name="TextBox 7"/>
            <p:cNvSpPr txBox="1"/>
            <p:nvPr/>
          </p:nvSpPr>
          <p:spPr>
            <a:xfrm>
              <a:off x="1498121" y="1213052"/>
              <a:ext cx="3384377" cy="1569660"/>
            </a:xfrm>
            <a:prstGeom prst="rect">
              <a:avLst/>
            </a:prstGeom>
            <a:noFill/>
          </p:spPr>
          <p:txBody>
            <a:bodyPr wrap="square" rtlCol="0">
              <a:spAutoFit/>
            </a:bodyPr>
            <a:lstStyle/>
            <a:p>
              <a:r>
                <a:rPr lang="en-US" sz="1200" i="1" dirty="0" smtClean="0">
                  <a:solidFill>
                    <a:srgbClr val="000048"/>
                  </a:solidFill>
                  <a:latin typeface="Cambria Math" panose="02040503050406030204" pitchFamily="18" charset="0"/>
                  <a:ea typeface="Cambria Math" panose="02040503050406030204" pitchFamily="18" charset="0"/>
                </a:rPr>
                <a:t>E </a:t>
              </a:r>
              <a:r>
                <a:rPr lang="en-US" sz="1200" dirty="0" smtClean="0">
                  <a:solidFill>
                    <a:srgbClr val="000048"/>
                  </a:solidFill>
                  <a:latin typeface="Cambria Math" panose="02040503050406030204" pitchFamily="18" charset="0"/>
                  <a:ea typeface="Cambria Math" panose="02040503050406030204" pitchFamily="18" charset="0"/>
                </a:rPr>
                <a:t>= total energy required to bring water and beans  from 20</a:t>
              </a:r>
              <a:r>
                <a:rPr lang="en-US" sz="1200" baseline="40000" dirty="0">
                  <a:solidFill>
                    <a:srgbClr val="000048"/>
                  </a:solidFill>
                  <a:latin typeface="Cambria Math" panose="02040503050406030204" pitchFamily="18" charset="0"/>
                  <a:ea typeface="Cambria Math" panose="02040503050406030204" pitchFamily="18" charset="0"/>
                </a:rPr>
                <a:t> </a:t>
              </a:r>
              <a:r>
                <a:rPr lang="en-US" sz="1200" baseline="40000" dirty="0" err="1" smtClean="0">
                  <a:solidFill>
                    <a:srgbClr val="000048"/>
                  </a:solidFill>
                  <a:latin typeface="Cambria Math" panose="02040503050406030204" pitchFamily="18" charset="0"/>
                  <a:ea typeface="Cambria Math" panose="02040503050406030204" pitchFamily="18" charset="0"/>
                </a:rPr>
                <a:t>o</a:t>
              </a:r>
              <a:r>
                <a:rPr lang="en-US" sz="1200" dirty="0" err="1" smtClean="0">
                  <a:solidFill>
                    <a:srgbClr val="000048"/>
                  </a:solidFill>
                  <a:latin typeface="Cambria Math" panose="02040503050406030204" pitchFamily="18" charset="0"/>
                  <a:ea typeface="Cambria Math" panose="02040503050406030204" pitchFamily="18" charset="0"/>
                </a:rPr>
                <a:t>C</a:t>
              </a:r>
              <a:r>
                <a:rPr lang="en-US" sz="1200" dirty="0" smtClean="0">
                  <a:solidFill>
                    <a:srgbClr val="000048"/>
                  </a:solidFill>
                  <a:latin typeface="Cambria Math" panose="02040503050406030204" pitchFamily="18" charset="0"/>
                  <a:ea typeface="Cambria Math" panose="02040503050406030204" pitchFamily="18" charset="0"/>
                </a:rPr>
                <a:t> to 90</a:t>
              </a:r>
              <a:r>
                <a:rPr lang="en-US" sz="1200" baseline="40000" dirty="0">
                  <a:solidFill>
                    <a:srgbClr val="000048"/>
                  </a:solidFill>
                  <a:latin typeface="Cambria Math" panose="02040503050406030204" pitchFamily="18" charset="0"/>
                  <a:ea typeface="Cambria Math" panose="02040503050406030204" pitchFamily="18" charset="0"/>
                </a:rPr>
                <a:t> </a:t>
              </a:r>
              <a:r>
                <a:rPr lang="en-US" sz="1200" baseline="40000" dirty="0" err="1" smtClean="0">
                  <a:solidFill>
                    <a:srgbClr val="000048"/>
                  </a:solidFill>
                  <a:latin typeface="Cambria Math" panose="02040503050406030204" pitchFamily="18" charset="0"/>
                  <a:ea typeface="Cambria Math" panose="02040503050406030204" pitchFamily="18" charset="0"/>
                </a:rPr>
                <a:t>o</a:t>
              </a:r>
              <a:r>
                <a:rPr lang="en-US" sz="1200" dirty="0" err="1" smtClean="0">
                  <a:solidFill>
                    <a:srgbClr val="000048"/>
                  </a:solidFill>
                  <a:latin typeface="Cambria Math" panose="02040503050406030204" pitchFamily="18" charset="0"/>
                  <a:ea typeface="Cambria Math" panose="02040503050406030204" pitchFamily="18" charset="0"/>
                </a:rPr>
                <a:t>C</a:t>
              </a:r>
              <a:endParaRPr lang="en-US" sz="1200" dirty="0" smtClean="0">
                <a:solidFill>
                  <a:srgbClr val="000048"/>
                </a:solidFill>
                <a:latin typeface="Cambria Math" panose="02040503050406030204" pitchFamily="18" charset="0"/>
                <a:ea typeface="Cambria Math" panose="02040503050406030204" pitchFamily="18" charset="0"/>
              </a:endParaRPr>
            </a:p>
            <a:p>
              <a:pPr>
                <a:spcBef>
                  <a:spcPts val="600"/>
                </a:spcBef>
              </a:pPr>
              <a:r>
                <a:rPr lang="en-US" sz="1200" i="1" dirty="0" err="1" smtClean="0">
                  <a:solidFill>
                    <a:srgbClr val="000048"/>
                  </a:solidFill>
                  <a:latin typeface="Cambria Math" panose="02040503050406030204" pitchFamily="18" charset="0"/>
                  <a:ea typeface="Cambria Math" panose="02040503050406030204" pitchFamily="18" charset="0"/>
                </a:rPr>
                <a:t>Q</a:t>
              </a:r>
              <a:r>
                <a:rPr lang="en-US" sz="1200" i="1" baseline="-25000" dirty="0" err="1" smtClean="0">
                  <a:solidFill>
                    <a:srgbClr val="000048"/>
                  </a:solidFill>
                  <a:latin typeface="Cambria Math" panose="02040503050406030204" pitchFamily="18" charset="0"/>
                  <a:ea typeface="Cambria Math" panose="02040503050406030204" pitchFamily="18" charset="0"/>
                </a:rPr>
                <a:t>w</a:t>
              </a:r>
              <a:r>
                <a:rPr lang="en-US" sz="1200" dirty="0" smtClean="0">
                  <a:solidFill>
                    <a:srgbClr val="000048"/>
                  </a:solidFill>
                  <a:latin typeface="Cambria Math" panose="02040503050406030204" pitchFamily="18" charset="0"/>
                  <a:ea typeface="Cambria Math" panose="02040503050406030204" pitchFamily="18" charset="0"/>
                </a:rPr>
                <a:t> = </a:t>
              </a:r>
              <a:r>
                <a:rPr lang="en-US" sz="1200" dirty="0">
                  <a:solidFill>
                    <a:srgbClr val="000048"/>
                  </a:solidFill>
                  <a:latin typeface="Cambria Math" panose="02040503050406030204" pitchFamily="18" charset="0"/>
                  <a:ea typeface="Cambria Math" panose="02040503050406030204" pitchFamily="18" charset="0"/>
                </a:rPr>
                <a:t>energy required to bring </a:t>
              </a:r>
              <a:r>
                <a:rPr lang="en-US" sz="1200" dirty="0" smtClean="0">
                  <a:solidFill>
                    <a:srgbClr val="000048"/>
                  </a:solidFill>
                  <a:latin typeface="Cambria Math" panose="02040503050406030204" pitchFamily="18" charset="0"/>
                  <a:ea typeface="Cambria Math" panose="02040503050406030204" pitchFamily="18" charset="0"/>
                </a:rPr>
                <a:t>400 ml of water from </a:t>
              </a:r>
              <a:r>
                <a:rPr lang="en-US" sz="1200" dirty="0">
                  <a:solidFill>
                    <a:srgbClr val="000048"/>
                  </a:solidFill>
                  <a:latin typeface="Cambria Math" panose="02040503050406030204" pitchFamily="18" charset="0"/>
                  <a:ea typeface="Cambria Math" panose="02040503050406030204" pitchFamily="18" charset="0"/>
                </a:rPr>
                <a:t>20</a:t>
              </a:r>
              <a:r>
                <a:rPr lang="en-US" sz="1200" baseline="40000" dirty="0">
                  <a:solidFill>
                    <a:srgbClr val="000048"/>
                  </a:solidFill>
                  <a:latin typeface="Cambria Math" panose="02040503050406030204" pitchFamily="18" charset="0"/>
                  <a:ea typeface="Cambria Math" panose="02040503050406030204" pitchFamily="18" charset="0"/>
                </a:rPr>
                <a:t> </a:t>
              </a:r>
              <a:r>
                <a:rPr lang="en-US" sz="1200" baseline="40000" dirty="0" err="1">
                  <a:solidFill>
                    <a:srgbClr val="000048"/>
                  </a:solidFill>
                  <a:latin typeface="Cambria Math" panose="02040503050406030204" pitchFamily="18" charset="0"/>
                  <a:ea typeface="Cambria Math" panose="02040503050406030204" pitchFamily="18" charset="0"/>
                </a:rPr>
                <a:t>o</a:t>
              </a:r>
              <a:r>
                <a:rPr lang="en-US" sz="1200" dirty="0" err="1">
                  <a:solidFill>
                    <a:srgbClr val="000048"/>
                  </a:solidFill>
                  <a:latin typeface="Cambria Math" panose="02040503050406030204" pitchFamily="18" charset="0"/>
                  <a:ea typeface="Cambria Math" panose="02040503050406030204" pitchFamily="18" charset="0"/>
                </a:rPr>
                <a:t>C</a:t>
              </a:r>
              <a:r>
                <a:rPr lang="en-US" sz="1200" dirty="0">
                  <a:solidFill>
                    <a:srgbClr val="000048"/>
                  </a:solidFill>
                  <a:latin typeface="Cambria Math" panose="02040503050406030204" pitchFamily="18" charset="0"/>
                  <a:ea typeface="Cambria Math" panose="02040503050406030204" pitchFamily="18" charset="0"/>
                </a:rPr>
                <a:t> to 90</a:t>
              </a:r>
              <a:r>
                <a:rPr lang="en-US" sz="1200" baseline="40000" dirty="0">
                  <a:solidFill>
                    <a:srgbClr val="000048"/>
                  </a:solidFill>
                  <a:latin typeface="Cambria Math" panose="02040503050406030204" pitchFamily="18" charset="0"/>
                  <a:ea typeface="Cambria Math" panose="02040503050406030204" pitchFamily="18" charset="0"/>
                </a:rPr>
                <a:t> </a:t>
              </a:r>
              <a:r>
                <a:rPr lang="en-US" sz="1200" baseline="40000" dirty="0" err="1" smtClean="0">
                  <a:solidFill>
                    <a:srgbClr val="000048"/>
                  </a:solidFill>
                  <a:latin typeface="Cambria Math" panose="02040503050406030204" pitchFamily="18" charset="0"/>
                  <a:ea typeface="Cambria Math" panose="02040503050406030204" pitchFamily="18" charset="0"/>
                </a:rPr>
                <a:t>o</a:t>
              </a:r>
              <a:r>
                <a:rPr lang="en-US" sz="1200" dirty="0" err="1" smtClean="0">
                  <a:solidFill>
                    <a:srgbClr val="000048"/>
                  </a:solidFill>
                  <a:latin typeface="Cambria Math" panose="02040503050406030204" pitchFamily="18" charset="0"/>
                  <a:ea typeface="Cambria Math" panose="02040503050406030204" pitchFamily="18" charset="0"/>
                </a:rPr>
                <a:t>C</a:t>
              </a:r>
              <a:endParaRPr lang="en-US" sz="1200" dirty="0" smtClean="0">
                <a:solidFill>
                  <a:srgbClr val="000048"/>
                </a:solidFill>
                <a:latin typeface="Cambria Math" panose="02040503050406030204" pitchFamily="18" charset="0"/>
                <a:ea typeface="Cambria Math" panose="02040503050406030204" pitchFamily="18" charset="0"/>
              </a:endParaRPr>
            </a:p>
            <a:p>
              <a:pPr>
                <a:spcBef>
                  <a:spcPts val="600"/>
                </a:spcBef>
              </a:pPr>
              <a:r>
                <a:rPr lang="en-US" sz="1200" i="1" dirty="0" err="1" smtClean="0">
                  <a:solidFill>
                    <a:srgbClr val="000048"/>
                  </a:solidFill>
                  <a:latin typeface="Cambria Math" panose="02040503050406030204" pitchFamily="18" charset="0"/>
                  <a:ea typeface="Cambria Math" panose="02040503050406030204" pitchFamily="18" charset="0"/>
                </a:rPr>
                <a:t>Q</a:t>
              </a:r>
              <a:r>
                <a:rPr lang="en-US" sz="1200" i="1" baseline="-25000" dirty="0" err="1" smtClean="0">
                  <a:solidFill>
                    <a:srgbClr val="000048"/>
                  </a:solidFill>
                  <a:latin typeface="Cambria Math" panose="02040503050406030204" pitchFamily="18" charset="0"/>
                  <a:ea typeface="Cambria Math" panose="02040503050406030204" pitchFamily="18" charset="0"/>
                </a:rPr>
                <a:t>b</a:t>
              </a:r>
              <a:r>
                <a:rPr lang="en-US" sz="1200" dirty="0" smtClean="0">
                  <a:solidFill>
                    <a:srgbClr val="000048"/>
                  </a:solidFill>
                  <a:latin typeface="Cambria Math" panose="02040503050406030204" pitchFamily="18" charset="0"/>
                  <a:ea typeface="Cambria Math" panose="02040503050406030204" pitchFamily="18" charset="0"/>
                </a:rPr>
                <a:t> </a:t>
              </a:r>
              <a:r>
                <a:rPr lang="en-US" sz="1200" dirty="0">
                  <a:solidFill>
                    <a:srgbClr val="000048"/>
                  </a:solidFill>
                  <a:latin typeface="Cambria Math" panose="02040503050406030204" pitchFamily="18" charset="0"/>
                  <a:ea typeface="Cambria Math" panose="02040503050406030204" pitchFamily="18" charset="0"/>
                </a:rPr>
                <a:t>= energy required to </a:t>
              </a:r>
              <a:r>
                <a:rPr lang="en-US" sz="1200" dirty="0" smtClean="0">
                  <a:solidFill>
                    <a:srgbClr val="000048"/>
                  </a:solidFill>
                  <a:latin typeface="Cambria Math" panose="02040503050406030204" pitchFamily="18" charset="0"/>
                  <a:ea typeface="Cambria Math" panose="02040503050406030204" pitchFamily="18" charset="0"/>
                </a:rPr>
                <a:t>bring 300 g of beans </a:t>
              </a:r>
              <a:r>
                <a:rPr lang="en-US" sz="1200" dirty="0">
                  <a:solidFill>
                    <a:srgbClr val="000048"/>
                  </a:solidFill>
                  <a:latin typeface="Cambria Math" panose="02040503050406030204" pitchFamily="18" charset="0"/>
                  <a:ea typeface="Cambria Math" panose="02040503050406030204" pitchFamily="18" charset="0"/>
                </a:rPr>
                <a:t>from 20</a:t>
              </a:r>
              <a:r>
                <a:rPr lang="en-US" sz="1200" baseline="40000" dirty="0">
                  <a:solidFill>
                    <a:srgbClr val="000048"/>
                  </a:solidFill>
                  <a:latin typeface="Cambria Math" panose="02040503050406030204" pitchFamily="18" charset="0"/>
                  <a:ea typeface="Cambria Math" panose="02040503050406030204" pitchFamily="18" charset="0"/>
                </a:rPr>
                <a:t> </a:t>
              </a:r>
              <a:r>
                <a:rPr lang="en-US" sz="1200" baseline="40000" dirty="0" err="1">
                  <a:solidFill>
                    <a:srgbClr val="000048"/>
                  </a:solidFill>
                  <a:latin typeface="Cambria Math" panose="02040503050406030204" pitchFamily="18" charset="0"/>
                  <a:ea typeface="Cambria Math" panose="02040503050406030204" pitchFamily="18" charset="0"/>
                </a:rPr>
                <a:t>o</a:t>
              </a:r>
              <a:r>
                <a:rPr lang="en-US" sz="1200" dirty="0" err="1">
                  <a:solidFill>
                    <a:srgbClr val="000048"/>
                  </a:solidFill>
                  <a:latin typeface="Cambria Math" panose="02040503050406030204" pitchFamily="18" charset="0"/>
                  <a:ea typeface="Cambria Math" panose="02040503050406030204" pitchFamily="18" charset="0"/>
                </a:rPr>
                <a:t>C</a:t>
              </a:r>
              <a:r>
                <a:rPr lang="en-US" sz="1200" dirty="0">
                  <a:solidFill>
                    <a:srgbClr val="000048"/>
                  </a:solidFill>
                  <a:latin typeface="Cambria Math" panose="02040503050406030204" pitchFamily="18" charset="0"/>
                  <a:ea typeface="Cambria Math" panose="02040503050406030204" pitchFamily="18" charset="0"/>
                </a:rPr>
                <a:t> to 90</a:t>
              </a:r>
              <a:r>
                <a:rPr lang="en-US" sz="1200" baseline="40000" dirty="0">
                  <a:solidFill>
                    <a:srgbClr val="000048"/>
                  </a:solidFill>
                  <a:latin typeface="Cambria Math" panose="02040503050406030204" pitchFamily="18" charset="0"/>
                  <a:ea typeface="Cambria Math" panose="02040503050406030204" pitchFamily="18" charset="0"/>
                </a:rPr>
                <a:t> </a:t>
              </a:r>
              <a:r>
                <a:rPr lang="en-US" sz="1200" baseline="40000" dirty="0" err="1">
                  <a:solidFill>
                    <a:srgbClr val="000048"/>
                  </a:solidFill>
                  <a:latin typeface="Cambria Math" panose="02040503050406030204" pitchFamily="18" charset="0"/>
                  <a:ea typeface="Cambria Math" panose="02040503050406030204" pitchFamily="18" charset="0"/>
                </a:rPr>
                <a:t>o</a:t>
              </a:r>
              <a:r>
                <a:rPr lang="en-US" sz="1200" dirty="0" err="1">
                  <a:solidFill>
                    <a:srgbClr val="000048"/>
                  </a:solidFill>
                  <a:latin typeface="Cambria Math" panose="02040503050406030204" pitchFamily="18" charset="0"/>
                  <a:ea typeface="Cambria Math" panose="02040503050406030204" pitchFamily="18" charset="0"/>
                </a:rPr>
                <a:t>C</a:t>
              </a:r>
              <a:endParaRPr lang="en-US" sz="1200" dirty="0">
                <a:solidFill>
                  <a:srgbClr val="000048"/>
                </a:solidFill>
                <a:latin typeface="Cambria Math" panose="02040503050406030204" pitchFamily="18" charset="0"/>
                <a:ea typeface="Cambria Math" panose="02040503050406030204" pitchFamily="18" charset="0"/>
              </a:endParaRPr>
            </a:p>
            <a:p>
              <a:endParaRPr lang="en-US" sz="1400" dirty="0">
                <a:solidFill>
                  <a:srgbClr val="000048"/>
                </a:solidFill>
                <a:latin typeface="Cambria Math" panose="02040503050406030204" pitchFamily="18" charset="0"/>
                <a:ea typeface="Cambria Math" panose="02040503050406030204" pitchFamily="18" charset="0"/>
              </a:endParaRPr>
            </a:p>
          </p:txBody>
        </p:sp>
      </p:grpSp>
      <p:grpSp>
        <p:nvGrpSpPr>
          <p:cNvPr id="14" name="Group 13"/>
          <p:cNvGrpSpPr/>
          <p:nvPr/>
        </p:nvGrpSpPr>
        <p:grpSpPr>
          <a:xfrm>
            <a:off x="217100" y="2011809"/>
            <a:ext cx="5074981" cy="1047445"/>
            <a:chOff x="127574" y="2299438"/>
            <a:chExt cx="5074981" cy="1047445"/>
          </a:xfrm>
        </p:grpSpPr>
        <p:grpSp>
          <p:nvGrpSpPr>
            <p:cNvPr id="7" name="Group 6"/>
            <p:cNvGrpSpPr/>
            <p:nvPr/>
          </p:nvGrpSpPr>
          <p:grpSpPr>
            <a:xfrm>
              <a:off x="127574" y="2299438"/>
              <a:ext cx="1662763" cy="1047445"/>
              <a:chOff x="127574" y="2299438"/>
              <a:chExt cx="1662763" cy="1047445"/>
            </a:xfrm>
          </p:grpSpPr>
          <p:cxnSp>
            <p:nvCxnSpPr>
              <p:cNvPr id="9" name="Straight Arrow Connector 8"/>
              <p:cNvCxnSpPr/>
              <p:nvPr/>
            </p:nvCxnSpPr>
            <p:spPr bwMode="auto">
              <a:xfrm>
                <a:off x="1115616" y="2607215"/>
                <a:ext cx="0" cy="238550"/>
              </a:xfrm>
              <a:prstGeom prst="straightConnector1">
                <a:avLst/>
              </a:prstGeom>
              <a:noFill/>
              <a:ln w="9525" cap="flat" cmpd="sng" algn="ctr">
                <a:solidFill>
                  <a:srgbClr val="000048"/>
                </a:solidFill>
                <a:prstDash val="solid"/>
                <a:round/>
                <a:headEnd type="none" w="med" len="med"/>
                <a:tailEnd type="triangle"/>
              </a:ln>
              <a:effectLst/>
            </p:spPr>
          </p:cxnSp>
          <p:grpSp>
            <p:nvGrpSpPr>
              <p:cNvPr id="33" name="Group 32"/>
              <p:cNvGrpSpPr/>
              <p:nvPr/>
            </p:nvGrpSpPr>
            <p:grpSpPr>
              <a:xfrm>
                <a:off x="127574" y="2299438"/>
                <a:ext cx="1662763" cy="1047445"/>
                <a:chOff x="808786" y="5470782"/>
                <a:chExt cx="1693946" cy="1047445"/>
              </a:xfrm>
            </p:grpSpPr>
            <p:sp>
              <p:nvSpPr>
                <p:cNvPr id="22" name="Rectangle 21"/>
                <p:cNvSpPr/>
                <p:nvPr/>
              </p:nvSpPr>
              <p:spPr>
                <a:xfrm>
                  <a:off x="808786" y="5841119"/>
                  <a:ext cx="1693946" cy="677108"/>
                </a:xfrm>
                <a:prstGeom prst="rect">
                  <a:avLst/>
                </a:prstGeom>
              </p:spPr>
              <p:txBody>
                <a:bodyPr wrap="none">
                  <a:spAutoFit/>
                </a:bodyPr>
                <a:lstStyle/>
                <a:p>
                  <a:r>
                    <a:rPr lang="it-IT" b="1" i="1" dirty="0" smtClean="0">
                      <a:solidFill>
                        <a:srgbClr val="000048"/>
                      </a:solidFill>
                      <a:latin typeface="Cambria Math" panose="02040503050406030204" pitchFamily="18" charset="0"/>
                    </a:rPr>
                    <a:t>I</a:t>
                  </a:r>
                  <a:r>
                    <a:rPr lang="it-IT" b="1" i="1" baseline="-25000" dirty="0" smtClean="0">
                      <a:solidFill>
                        <a:srgbClr val="000048"/>
                      </a:solidFill>
                      <a:latin typeface="Cambria Math" panose="02040503050406030204" pitchFamily="18" charset="0"/>
                    </a:rPr>
                    <a:t>BURUNDI 	    </a:t>
                  </a:r>
                  <a:r>
                    <a:rPr lang="it-IT" b="1" i="1" dirty="0" smtClean="0">
                      <a:solidFill>
                        <a:srgbClr val="000048"/>
                      </a:solidFill>
                      <a:latin typeface="Cambria Math" panose="02040503050406030204" pitchFamily="18" charset="0"/>
                    </a:rPr>
                    <a:t>      </a:t>
                  </a:r>
                  <a:r>
                    <a:rPr lang="it-IT" b="1" i="1" dirty="0" smtClean="0">
                      <a:solidFill>
                        <a:srgbClr val="000048"/>
                      </a:solidFill>
                      <a:latin typeface="Cambria Math" panose="02040503050406030204" pitchFamily="18" charset="0"/>
                      <a:sym typeface="Wingdings" panose="05000000000000000000" pitchFamily="2" charset="2"/>
                    </a:rPr>
                    <a:t>P</a:t>
                  </a:r>
                  <a:r>
                    <a:rPr lang="it-IT" b="1" i="1" baseline="-25000" dirty="0" smtClean="0">
                      <a:solidFill>
                        <a:srgbClr val="000048"/>
                      </a:solidFill>
                      <a:latin typeface="Cambria Math" panose="02040503050406030204" pitchFamily="18" charset="0"/>
                      <a:sym typeface="Wingdings" panose="05000000000000000000" pitchFamily="2" charset="2"/>
                    </a:rPr>
                    <a:t>s</a:t>
                  </a:r>
                  <a:endParaRPr lang="it-IT" b="1" i="1" dirty="0" smtClean="0">
                    <a:solidFill>
                      <a:srgbClr val="000048"/>
                    </a:solidFill>
                    <a:latin typeface="Cambria Math" panose="02040503050406030204" pitchFamily="18" charset="0"/>
                  </a:endParaRPr>
                </a:p>
                <a:p>
                  <a:endParaRPr lang="it-IT" i="1" dirty="0">
                    <a:latin typeface="Cambria Math" panose="02040503050406030204" pitchFamily="18" charset="0"/>
                  </a:endParaRPr>
                </a:p>
                <a:p>
                  <a:endParaRPr lang="en-US" sz="600" dirty="0" smtClean="0">
                    <a:solidFill>
                      <a:srgbClr val="000048"/>
                    </a:solidFill>
                    <a:latin typeface="Cambria Math" panose="02040503050406030204" pitchFamily="18" charset="0"/>
                    <a:ea typeface="Cambria Math" panose="02040503050406030204" pitchFamily="18" charset="0"/>
                  </a:endParaRPr>
                </a:p>
              </p:txBody>
            </p:sp>
            <p:cxnSp>
              <p:nvCxnSpPr>
                <p:cNvPr id="26" name="Straight Arrow Connector 25"/>
                <p:cNvCxnSpPr/>
                <p:nvPr/>
              </p:nvCxnSpPr>
              <p:spPr bwMode="auto">
                <a:xfrm>
                  <a:off x="1660067" y="6096288"/>
                  <a:ext cx="476777" cy="0"/>
                </a:xfrm>
                <a:prstGeom prst="straightConnector1">
                  <a:avLst/>
                </a:prstGeom>
                <a:noFill/>
                <a:ln w="9525" cap="flat" cmpd="sng" algn="ctr">
                  <a:solidFill>
                    <a:srgbClr val="000048"/>
                  </a:solidFill>
                  <a:prstDash val="solid"/>
                  <a:round/>
                  <a:headEnd type="none" w="med" len="med"/>
                  <a:tailEnd type="triangle"/>
                </a:ln>
                <a:effectLst/>
              </p:spPr>
            </p:cxnSp>
            <p:sp>
              <p:nvSpPr>
                <p:cNvPr id="30" name="TextBox 29"/>
                <p:cNvSpPr txBox="1"/>
                <p:nvPr/>
              </p:nvSpPr>
              <p:spPr>
                <a:xfrm>
                  <a:off x="1521924" y="5470782"/>
                  <a:ext cx="936104" cy="307777"/>
                </a:xfrm>
                <a:prstGeom prst="rect">
                  <a:avLst/>
                </a:prstGeom>
                <a:noFill/>
              </p:spPr>
              <p:txBody>
                <a:bodyPr wrap="square" rtlCol="0">
                  <a:spAutoFit/>
                </a:bodyPr>
                <a:lstStyle/>
                <a:p>
                  <a:r>
                    <a:rPr lang="el-GR" sz="1400" b="1" dirty="0" smtClean="0">
                      <a:solidFill>
                        <a:srgbClr val="000048"/>
                      </a:solidFill>
                      <a:latin typeface="Cambria Math" panose="02040503050406030204" pitchFamily="18" charset="0"/>
                      <a:ea typeface="Cambria Math" panose="02040503050406030204" pitchFamily="18" charset="0"/>
                    </a:rPr>
                    <a:t>η</a:t>
                  </a:r>
                  <a:r>
                    <a:rPr lang="it-IT" sz="1400" b="1" baseline="-25000" dirty="0" smtClean="0">
                      <a:solidFill>
                        <a:srgbClr val="000048"/>
                      </a:solidFill>
                      <a:latin typeface="Cambria Math" panose="02040503050406030204" pitchFamily="18" charset="0"/>
                      <a:ea typeface="Cambria Math" panose="02040503050406030204" pitchFamily="18" charset="0"/>
                    </a:rPr>
                    <a:t>PANEL</a:t>
                  </a:r>
                  <a:endParaRPr lang="en-US" sz="1400" b="1" dirty="0">
                    <a:solidFill>
                      <a:srgbClr val="000048"/>
                    </a:solidFill>
                    <a:latin typeface="Cambria Math" panose="02040503050406030204" pitchFamily="18" charset="0"/>
                    <a:ea typeface="Cambria Math" panose="02040503050406030204" pitchFamily="18" charset="0"/>
                  </a:endParaRPr>
                </a:p>
              </p:txBody>
            </p:sp>
          </p:grpSp>
        </p:grpSp>
        <p:sp>
          <p:nvSpPr>
            <p:cNvPr id="29" name="TextBox 28"/>
            <p:cNvSpPr txBox="1"/>
            <p:nvPr/>
          </p:nvSpPr>
          <p:spPr>
            <a:xfrm>
              <a:off x="1818178" y="2714092"/>
              <a:ext cx="3384377" cy="461665"/>
            </a:xfrm>
            <a:prstGeom prst="rect">
              <a:avLst/>
            </a:prstGeom>
            <a:noFill/>
          </p:spPr>
          <p:txBody>
            <a:bodyPr wrap="square" rtlCol="0">
              <a:spAutoFit/>
            </a:bodyPr>
            <a:lstStyle/>
            <a:p>
              <a:r>
                <a:rPr lang="en-US" sz="1200" i="1" dirty="0" smtClean="0">
                  <a:solidFill>
                    <a:srgbClr val="000048"/>
                  </a:solidFill>
                  <a:latin typeface="Cambria Math" panose="02040503050406030204" pitchFamily="18" charset="0"/>
                  <a:ea typeface="Cambria Math" panose="02040503050406030204" pitchFamily="18" charset="0"/>
                </a:rPr>
                <a:t>I</a:t>
              </a:r>
              <a:r>
                <a:rPr lang="en-US" sz="1200" i="1" baseline="-25000" dirty="0" smtClean="0">
                  <a:solidFill>
                    <a:srgbClr val="000048"/>
                  </a:solidFill>
                  <a:latin typeface="Cambria Math" panose="02040503050406030204" pitchFamily="18" charset="0"/>
                  <a:ea typeface="Cambria Math" panose="02040503050406030204" pitchFamily="18" charset="0"/>
                </a:rPr>
                <a:t>BURUNDI</a:t>
              </a:r>
              <a:r>
                <a:rPr lang="en-US" sz="1200" i="1" dirty="0" smtClean="0">
                  <a:solidFill>
                    <a:srgbClr val="000048"/>
                  </a:solidFill>
                  <a:latin typeface="Cambria Math" panose="02040503050406030204" pitchFamily="18" charset="0"/>
                  <a:ea typeface="Cambria Math" panose="02040503050406030204" pitchFamily="18" charset="0"/>
                </a:rPr>
                <a:t> </a:t>
              </a:r>
              <a:r>
                <a:rPr lang="en-US" sz="1200" dirty="0" smtClean="0">
                  <a:solidFill>
                    <a:srgbClr val="000048"/>
                  </a:solidFill>
                  <a:latin typeface="Cambria Math" panose="02040503050406030204" pitchFamily="18" charset="0"/>
                  <a:ea typeface="Cambria Math" panose="02040503050406030204" pitchFamily="18" charset="0"/>
                </a:rPr>
                <a:t>= </a:t>
              </a:r>
              <a:r>
                <a:rPr lang="en-US" sz="1200" dirty="0">
                  <a:solidFill>
                    <a:srgbClr val="000048"/>
                  </a:solidFill>
                  <a:latin typeface="Cambria Math" panose="02040503050406030204" pitchFamily="18" charset="0"/>
                  <a:ea typeface="Cambria Math" panose="02040503050406030204" pitchFamily="18" charset="0"/>
                </a:rPr>
                <a:t>Monthly Averaged Midday </a:t>
              </a:r>
              <a:r>
                <a:rPr lang="en-US" sz="1200" dirty="0" smtClean="0">
                  <a:solidFill>
                    <a:srgbClr val="000048"/>
                  </a:solidFill>
                  <a:latin typeface="Cambria Math" panose="02040503050406030204" pitchFamily="18" charset="0"/>
                  <a:ea typeface="Cambria Math" panose="02040503050406030204" pitchFamily="18" charset="0"/>
                </a:rPr>
                <a:t>Direct Normal Irradiation [W/m</a:t>
              </a:r>
              <a:r>
                <a:rPr lang="en-US" sz="1200" baseline="30000" dirty="0" smtClean="0">
                  <a:solidFill>
                    <a:srgbClr val="000048"/>
                  </a:solidFill>
                  <a:latin typeface="Cambria Math" panose="02040503050406030204" pitchFamily="18" charset="0"/>
                  <a:ea typeface="Cambria Math" panose="02040503050406030204" pitchFamily="18" charset="0"/>
                </a:rPr>
                <a:t>2</a:t>
              </a:r>
              <a:r>
                <a:rPr lang="en-US" sz="1200" dirty="0" smtClean="0">
                  <a:solidFill>
                    <a:srgbClr val="000048"/>
                  </a:solidFill>
                  <a:latin typeface="Cambria Math" panose="02040503050406030204" pitchFamily="18" charset="0"/>
                  <a:ea typeface="Cambria Math" panose="02040503050406030204" pitchFamily="18" charset="0"/>
                </a:rPr>
                <a:t>]</a:t>
              </a:r>
              <a:r>
                <a:rPr lang="en-US" sz="1400" i="1" baseline="30000" dirty="0" smtClean="0">
                  <a:solidFill>
                    <a:srgbClr val="000048"/>
                  </a:solidFill>
                  <a:latin typeface="Cambria Math" panose="02040503050406030204" pitchFamily="18" charset="0"/>
                  <a:ea typeface="Cambria Math" panose="02040503050406030204" pitchFamily="18" charset="0"/>
                </a:rPr>
                <a:t>†</a:t>
              </a:r>
              <a:endParaRPr lang="en-US" sz="1200" baseline="30000" dirty="0" smtClean="0">
                <a:solidFill>
                  <a:srgbClr val="000048"/>
                </a:solidFill>
                <a:latin typeface="Cambria Math" panose="02040503050406030204" pitchFamily="18" charset="0"/>
                <a:ea typeface="Cambria Math" panose="02040503050406030204" pitchFamily="18" charset="0"/>
              </a:endParaRPr>
            </a:p>
          </p:txBody>
        </p:sp>
      </p:grpSp>
      <p:sp>
        <p:nvSpPr>
          <p:cNvPr id="32" name="TextBox 31"/>
          <p:cNvSpPr txBox="1"/>
          <p:nvPr/>
        </p:nvSpPr>
        <p:spPr>
          <a:xfrm>
            <a:off x="7524327" y="6335742"/>
            <a:ext cx="3384377" cy="261610"/>
          </a:xfrm>
          <a:prstGeom prst="rect">
            <a:avLst/>
          </a:prstGeom>
          <a:noFill/>
        </p:spPr>
        <p:txBody>
          <a:bodyPr wrap="square" rtlCol="0">
            <a:spAutoFit/>
          </a:bodyPr>
          <a:lstStyle/>
          <a:p>
            <a:r>
              <a:rPr lang="en-US" sz="1100" dirty="0" smtClean="0">
                <a:solidFill>
                  <a:srgbClr val="000048"/>
                </a:solidFill>
                <a:latin typeface="Calibri" panose="020F0502020204030204" pitchFamily="34" charset="0"/>
                <a:ea typeface="Cambria Math" panose="02040503050406030204" pitchFamily="18" charset="0"/>
              </a:rPr>
              <a:t>†</a:t>
            </a:r>
            <a:r>
              <a:rPr lang="en-US" sz="1100" dirty="0" smtClean="0">
                <a:solidFill>
                  <a:srgbClr val="000048"/>
                </a:solidFill>
                <a:latin typeface="Cambria Math" panose="02040503050406030204" pitchFamily="18" charset="0"/>
                <a:ea typeface="Cambria Math" panose="02040503050406030204" pitchFamily="18" charset="0"/>
              </a:rPr>
              <a:t>source: NASA Database </a:t>
            </a:r>
            <a:endParaRPr lang="en-US" sz="1100" b="1" baseline="30000" dirty="0" smtClean="0"/>
          </a:p>
        </p:txBody>
      </p:sp>
      <p:sp>
        <p:nvSpPr>
          <p:cNvPr id="13" name="Rectangle 12"/>
          <p:cNvSpPr/>
          <p:nvPr/>
        </p:nvSpPr>
        <p:spPr>
          <a:xfrm>
            <a:off x="160515" y="938982"/>
            <a:ext cx="3631443" cy="400110"/>
          </a:xfrm>
          <a:prstGeom prst="rect">
            <a:avLst/>
          </a:prstGeom>
        </p:spPr>
        <p:txBody>
          <a:bodyPr wrap="none">
            <a:spAutoFit/>
          </a:bodyPr>
          <a:lstStyle/>
          <a:p>
            <a:r>
              <a:rPr lang="en-US" sz="2000" dirty="0" smtClean="0">
                <a:solidFill>
                  <a:srgbClr val="FF9900"/>
                </a:solidFill>
                <a:latin typeface="Franklin Gothic Demi Cond" panose="020B0706030402020204" pitchFamily="34" charset="0"/>
              </a:rPr>
              <a:t>Test of cooking time for Panel Stove</a:t>
            </a:r>
            <a:endParaRPr lang="en-US" sz="2000" dirty="0">
              <a:latin typeface="Franklin Gothic Demi Cond" panose="020B0706030402020204" pitchFamily="34" charset="0"/>
            </a:endParaRPr>
          </a:p>
        </p:txBody>
      </p:sp>
      <p:grpSp>
        <p:nvGrpSpPr>
          <p:cNvPr id="37" name="Group 36"/>
          <p:cNvGrpSpPr/>
          <p:nvPr/>
        </p:nvGrpSpPr>
        <p:grpSpPr>
          <a:xfrm>
            <a:off x="6775556" y="908720"/>
            <a:ext cx="2323994" cy="769441"/>
            <a:chOff x="6713390" y="1300200"/>
            <a:chExt cx="2323994" cy="769441"/>
          </a:xfrm>
        </p:grpSpPr>
        <p:sp>
          <p:nvSpPr>
            <p:cNvPr id="38" name="TextBox 37"/>
            <p:cNvSpPr txBox="1"/>
            <p:nvPr/>
          </p:nvSpPr>
          <p:spPr>
            <a:xfrm>
              <a:off x="6713390" y="1300200"/>
              <a:ext cx="2323994" cy="769441"/>
            </a:xfrm>
            <a:prstGeom prst="rect">
              <a:avLst/>
            </a:prstGeom>
            <a:noFill/>
            <a:ln>
              <a:solidFill>
                <a:srgbClr val="FF9900"/>
              </a:solidFill>
            </a:ln>
          </p:spPr>
          <p:txBody>
            <a:bodyPr wrap="square" rtlCol="0">
              <a:spAutoFit/>
            </a:bodyPr>
            <a:lstStyle/>
            <a:p>
              <a:r>
                <a:rPr lang="en-US" dirty="0" smtClean="0">
                  <a:solidFill>
                    <a:srgbClr val="FF9900"/>
                  </a:solidFill>
                  <a:latin typeface="Franklin Gothic Demi Cond" panose="020B0706030402020204" pitchFamily="34" charset="0"/>
                  <a:cs typeface="Arial" panose="020B0604020202020204" pitchFamily="34" charset="0"/>
                </a:rPr>
                <a:t>Experimental campaign</a:t>
              </a:r>
            </a:p>
            <a:p>
              <a:r>
                <a:rPr lang="en-US" sz="1400" dirty="0" smtClean="0">
                  <a:solidFill>
                    <a:srgbClr val="FF9900"/>
                  </a:solidFill>
                  <a:latin typeface="Franklin Gothic Demi Cond" panose="020B0706030402020204" pitchFamily="34" charset="0"/>
                  <a:cs typeface="Arial" panose="020B0604020202020204" pitchFamily="34" charset="0"/>
                </a:rPr>
                <a:t>11-15-16-17-18 July 2014</a:t>
              </a:r>
            </a:p>
            <a:p>
              <a:r>
                <a:rPr lang="it-IT" sz="1400" dirty="0">
                  <a:solidFill>
                    <a:srgbClr val="FF9900"/>
                  </a:solidFill>
                  <a:latin typeface="Franklin Gothic Demi Cond" panose="020B0706030402020204" pitchFamily="34" charset="0"/>
                  <a:cs typeface="Arial" panose="020B0604020202020204" pitchFamily="34" charset="0"/>
                </a:rPr>
                <a:t>DEPARTMENT OF ENERGY </a:t>
              </a:r>
            </a:p>
          </p:txBody>
        </p:sp>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76758" y="1700808"/>
              <a:ext cx="315722" cy="315722"/>
            </a:xfrm>
            <a:prstGeom prst="rect">
              <a:avLst/>
            </a:prstGeom>
            <a:ln>
              <a:noFill/>
            </a:ln>
          </p:spPr>
        </p:pic>
      </p:grpSp>
      <p:sp>
        <p:nvSpPr>
          <p:cNvPr id="15" name="TextBox 14"/>
          <p:cNvSpPr txBox="1"/>
          <p:nvPr/>
        </p:nvSpPr>
        <p:spPr>
          <a:xfrm>
            <a:off x="-36512" y="1331476"/>
            <a:ext cx="839711" cy="338554"/>
          </a:xfrm>
          <a:prstGeom prst="rect">
            <a:avLst/>
          </a:prstGeom>
          <a:noFill/>
        </p:spPr>
        <p:txBody>
          <a:bodyPr wrap="square" rtlCol="0">
            <a:spAutoFit/>
          </a:bodyPr>
          <a:lstStyle/>
          <a:p>
            <a:r>
              <a:rPr lang="en-US" dirty="0" smtClean="0">
                <a:solidFill>
                  <a:srgbClr val="FF9900"/>
                </a:solidFill>
                <a:latin typeface="Franklin Gothic Demi Cond" panose="020B0706030402020204" pitchFamily="34" charset="0"/>
              </a:rPr>
              <a:t>1)</a:t>
            </a:r>
            <a:endParaRPr lang="en-US" dirty="0">
              <a:solidFill>
                <a:srgbClr val="FF9900"/>
              </a:solidFill>
              <a:latin typeface="Franklin Gothic Demi Cond" panose="020B0706030402020204" pitchFamily="34" charset="0"/>
            </a:endParaRPr>
          </a:p>
        </p:txBody>
      </p:sp>
      <p:sp>
        <p:nvSpPr>
          <p:cNvPr id="40" name="TextBox 39"/>
          <p:cNvSpPr txBox="1"/>
          <p:nvPr/>
        </p:nvSpPr>
        <p:spPr>
          <a:xfrm>
            <a:off x="-36512" y="3234462"/>
            <a:ext cx="839711" cy="338554"/>
          </a:xfrm>
          <a:prstGeom prst="rect">
            <a:avLst/>
          </a:prstGeom>
          <a:noFill/>
        </p:spPr>
        <p:txBody>
          <a:bodyPr wrap="square" rtlCol="0">
            <a:spAutoFit/>
          </a:bodyPr>
          <a:lstStyle/>
          <a:p>
            <a:r>
              <a:rPr lang="en-US" dirty="0" smtClean="0">
                <a:solidFill>
                  <a:srgbClr val="FF9900"/>
                </a:solidFill>
                <a:latin typeface="Franklin Gothic Demi Cond" panose="020B0706030402020204" pitchFamily="34" charset="0"/>
              </a:rPr>
              <a:t>2)</a:t>
            </a:r>
            <a:endParaRPr lang="en-US" dirty="0">
              <a:solidFill>
                <a:srgbClr val="FF9900"/>
              </a:solidFill>
              <a:latin typeface="Franklin Gothic Demi Cond" panose="020B0706030402020204" pitchFamily="34" charset="0"/>
            </a:endParaRPr>
          </a:p>
        </p:txBody>
      </p:sp>
      <p:grpSp>
        <p:nvGrpSpPr>
          <p:cNvPr id="41" name="Group 40"/>
          <p:cNvGrpSpPr/>
          <p:nvPr/>
        </p:nvGrpSpPr>
        <p:grpSpPr>
          <a:xfrm>
            <a:off x="4908464" y="3212976"/>
            <a:ext cx="3987130" cy="2459729"/>
            <a:chOff x="4983112" y="4005064"/>
            <a:chExt cx="3987130" cy="2459729"/>
          </a:xfrm>
        </p:grpSpPr>
        <p:pic>
          <p:nvPicPr>
            <p:cNvPr id="42" name="Picture 41"/>
            <p:cNvPicPr>
              <a:picLocks noChangeAspect="1"/>
            </p:cNvPicPr>
            <p:nvPr/>
          </p:nvPicPr>
          <p:blipFill>
            <a:blip r:embed="rId12"/>
            <a:stretch>
              <a:fillRect/>
            </a:stretch>
          </p:blipFill>
          <p:spPr>
            <a:xfrm>
              <a:off x="4983112" y="4056664"/>
              <a:ext cx="3987130" cy="2408129"/>
            </a:xfrm>
            <a:prstGeom prst="rect">
              <a:avLst/>
            </a:prstGeom>
          </p:spPr>
        </p:pic>
        <p:sp>
          <p:nvSpPr>
            <p:cNvPr id="43" name="Oval 42"/>
            <p:cNvSpPr/>
            <p:nvPr/>
          </p:nvSpPr>
          <p:spPr bwMode="auto">
            <a:xfrm>
              <a:off x="5868144" y="4293096"/>
              <a:ext cx="72008" cy="360040"/>
            </a:xfrm>
            <a:prstGeom prst="ellipse">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C00000"/>
                </a:solidFill>
                <a:effectLst/>
                <a:latin typeface="Arial" charset="0"/>
              </a:endParaRPr>
            </a:p>
          </p:txBody>
        </p:sp>
        <p:sp>
          <p:nvSpPr>
            <p:cNvPr id="44" name="Rectangle 43"/>
            <p:cNvSpPr/>
            <p:nvPr/>
          </p:nvSpPr>
          <p:spPr>
            <a:xfrm>
              <a:off x="5508104" y="4005064"/>
              <a:ext cx="1136850" cy="338554"/>
            </a:xfrm>
            <a:prstGeom prst="rect">
              <a:avLst/>
            </a:prstGeom>
          </p:spPr>
          <p:txBody>
            <a:bodyPr wrap="none">
              <a:spAutoFit/>
            </a:bodyPr>
            <a:lstStyle/>
            <a:p>
              <a:pPr>
                <a:spcBef>
                  <a:spcPct val="20000"/>
                </a:spcBef>
              </a:pPr>
              <a:r>
                <a:rPr lang="en-US" dirty="0" smtClean="0">
                  <a:solidFill>
                    <a:srgbClr val="C00000"/>
                  </a:solidFill>
                  <a:latin typeface="Franklin Gothic Demi Cond" panose="020B0706030402020204" pitchFamily="34" charset="0"/>
                </a:rPr>
                <a:t>60 – 72 min </a:t>
              </a:r>
              <a:endParaRPr lang="en-US" dirty="0">
                <a:solidFill>
                  <a:srgbClr val="C00000"/>
                </a:solidFill>
                <a:latin typeface="Franklin Gothic Demi Cond" panose="020B0706030402020204" pitchFamily="34" charset="0"/>
              </a:endParaRPr>
            </a:p>
          </p:txBody>
        </p:sp>
      </p:grpSp>
      <p:sp>
        <p:nvSpPr>
          <p:cNvPr id="24" name="TextBox 23"/>
          <p:cNvSpPr txBox="1"/>
          <p:nvPr/>
        </p:nvSpPr>
        <p:spPr>
          <a:xfrm>
            <a:off x="323528" y="5949280"/>
            <a:ext cx="4170898" cy="400110"/>
          </a:xfrm>
          <a:prstGeom prst="rect">
            <a:avLst/>
          </a:prstGeom>
          <a:noFill/>
          <a:ln>
            <a:noFill/>
          </a:ln>
        </p:spPr>
        <p:txBody>
          <a:bodyPr wrap="square" rtlCol="0">
            <a:spAutoFit/>
          </a:bodyPr>
          <a:lstStyle/>
          <a:p>
            <a:r>
              <a:rPr lang="en-US" sz="2000" dirty="0" smtClean="0">
                <a:solidFill>
                  <a:srgbClr val="000048"/>
                </a:solidFill>
                <a:latin typeface="Franklin Gothic Demi Cond" panose="020B0706030402020204" pitchFamily="34" charset="0"/>
              </a:rPr>
              <a:t>Experimental</a:t>
            </a:r>
            <a:r>
              <a:rPr lang="it-IT" sz="2000" dirty="0" smtClean="0">
                <a:solidFill>
                  <a:srgbClr val="000048"/>
                </a:solidFill>
                <a:latin typeface="Franklin Gothic Demi Cond" panose="020B0706030402020204" pitchFamily="34" charset="0"/>
              </a:rPr>
              <a:t> test </a:t>
            </a:r>
            <a:r>
              <a:rPr lang="it-IT" sz="2000" dirty="0" smtClean="0">
                <a:solidFill>
                  <a:srgbClr val="000048"/>
                </a:solidFill>
                <a:latin typeface="Franklin Gothic Demi Cond" panose="020B0706030402020204" pitchFamily="34" charset="0"/>
                <a:sym typeface="Wingdings" panose="05000000000000000000" pitchFamily="2" charset="2"/>
              </a:rPr>
              <a:t> </a:t>
            </a:r>
            <a:r>
              <a:rPr lang="el-GR" sz="2000" dirty="0" smtClean="0">
                <a:solidFill>
                  <a:srgbClr val="000048"/>
                </a:solidFill>
                <a:latin typeface="Franklin Gothic Demi Cond" panose="020B0706030402020204" pitchFamily="34" charset="0"/>
              </a:rPr>
              <a:t>Δ</a:t>
            </a:r>
            <a:r>
              <a:rPr lang="it-IT" sz="2000" dirty="0" smtClean="0">
                <a:solidFill>
                  <a:srgbClr val="000048"/>
                </a:solidFill>
                <a:latin typeface="Franklin Gothic Demi Cond" panose="020B0706030402020204" pitchFamily="34" charset="0"/>
              </a:rPr>
              <a:t>t </a:t>
            </a:r>
            <a:r>
              <a:rPr lang="it-IT" sz="2800" baseline="-14000" dirty="0" smtClean="0">
                <a:solidFill>
                  <a:srgbClr val="000048"/>
                </a:solidFill>
                <a:latin typeface="Franklin Gothic Demi Cond" panose="020B0706030402020204" pitchFamily="34" charset="0"/>
              </a:rPr>
              <a:t>~</a:t>
            </a:r>
            <a:r>
              <a:rPr lang="it-IT" sz="2000" dirty="0" smtClean="0">
                <a:solidFill>
                  <a:srgbClr val="000048"/>
                </a:solidFill>
                <a:latin typeface="Franklin Gothic Demi Cond" panose="020B0706030402020204" pitchFamily="34" charset="0"/>
              </a:rPr>
              <a:t> [+4%÷+9%]</a:t>
            </a:r>
            <a:endParaRPr lang="en-US" sz="2000" dirty="0">
              <a:solidFill>
                <a:srgbClr val="000048"/>
              </a:solidFill>
              <a:latin typeface="Franklin Gothic Demi Cond" panose="020B0706030402020204" pitchFamily="34" charset="0"/>
            </a:endParaRPr>
          </a:p>
        </p:txBody>
      </p:sp>
      <p:sp>
        <p:nvSpPr>
          <p:cNvPr id="6" name="Rectangle 5"/>
          <p:cNvSpPr/>
          <p:nvPr/>
        </p:nvSpPr>
        <p:spPr>
          <a:xfrm>
            <a:off x="5076056" y="2424630"/>
            <a:ext cx="4320480" cy="553998"/>
          </a:xfrm>
          <a:prstGeom prst="rect">
            <a:avLst/>
          </a:prstGeom>
        </p:spPr>
        <p:txBody>
          <a:bodyPr wrap="square">
            <a:spAutoFit/>
          </a:bodyPr>
          <a:lstStyle/>
          <a:p>
            <a:pPr>
              <a:spcBef>
                <a:spcPts val="0"/>
              </a:spcBef>
            </a:pPr>
            <a:r>
              <a:rPr lang="en-US" sz="1200" dirty="0">
                <a:solidFill>
                  <a:srgbClr val="000048"/>
                </a:solidFill>
                <a:latin typeface="Cambria Math" panose="02040503050406030204" pitchFamily="18" charset="0"/>
                <a:ea typeface="Cambria Math" panose="02040503050406030204" pitchFamily="18" charset="0"/>
              </a:rPr>
              <a:t>Dividing E by P</a:t>
            </a:r>
            <a:r>
              <a:rPr lang="en-US" sz="1200" baseline="-25000" dirty="0">
                <a:solidFill>
                  <a:srgbClr val="000048"/>
                </a:solidFill>
                <a:latin typeface="Cambria Math" panose="02040503050406030204" pitchFamily="18" charset="0"/>
                <a:ea typeface="Cambria Math" panose="02040503050406030204" pitchFamily="18" charset="0"/>
              </a:rPr>
              <a:t>s</a:t>
            </a:r>
            <a:r>
              <a:rPr lang="en-US" sz="1200" dirty="0">
                <a:solidFill>
                  <a:srgbClr val="000048"/>
                </a:solidFill>
                <a:latin typeface="Cambria Math" panose="02040503050406030204" pitchFamily="18" charset="0"/>
                <a:ea typeface="Cambria Math" panose="02040503050406030204" pitchFamily="18" charset="0"/>
              </a:rPr>
              <a:t>,</a:t>
            </a:r>
            <a:r>
              <a:rPr lang="en-US" sz="1200" baseline="-25000" dirty="0">
                <a:solidFill>
                  <a:srgbClr val="000048"/>
                </a:solidFill>
                <a:latin typeface="Cambria Math" panose="02040503050406030204" pitchFamily="18" charset="0"/>
                <a:ea typeface="Cambria Math" panose="02040503050406030204" pitchFamily="18" charset="0"/>
              </a:rPr>
              <a:t> </a:t>
            </a:r>
            <a:r>
              <a:rPr lang="en-US" sz="1200" dirty="0">
                <a:solidFill>
                  <a:srgbClr val="000048"/>
                </a:solidFill>
                <a:latin typeface="Cambria Math" panose="02040503050406030204" pitchFamily="18" charset="0"/>
                <a:ea typeface="Cambria Math" panose="02040503050406030204" pitchFamily="18" charset="0"/>
              </a:rPr>
              <a:t>the monthly mean time required to </a:t>
            </a:r>
            <a:r>
              <a:rPr lang="en-US" sz="1200" dirty="0" smtClean="0">
                <a:solidFill>
                  <a:srgbClr val="000048"/>
                </a:solidFill>
                <a:latin typeface="Cambria Math" panose="02040503050406030204" pitchFamily="18" charset="0"/>
                <a:ea typeface="Cambria Math" panose="02040503050406030204" pitchFamily="18" charset="0"/>
              </a:rPr>
              <a:t>cooking beans </a:t>
            </a:r>
            <a:r>
              <a:rPr lang="en-US" sz="1200" dirty="0">
                <a:solidFill>
                  <a:srgbClr val="000048"/>
                </a:solidFill>
                <a:latin typeface="Cambria Math" panose="02040503050406030204" pitchFamily="18" charset="0"/>
                <a:ea typeface="Cambria Math" panose="02040503050406030204" pitchFamily="18" charset="0"/>
              </a:rPr>
              <a:t>can be estimated: </a:t>
            </a:r>
            <a:r>
              <a:rPr lang="en-US" sz="1800" dirty="0">
                <a:solidFill>
                  <a:srgbClr val="000048"/>
                </a:solidFill>
                <a:latin typeface="Franklin Gothic Demi Cond" panose="020B0706030402020204" pitchFamily="34" charset="0"/>
              </a:rPr>
              <a:t>61 – 74 min </a:t>
            </a:r>
          </a:p>
        </p:txBody>
      </p:sp>
      <p:sp>
        <p:nvSpPr>
          <p:cNvPr id="16" name="Right Arrow 15"/>
          <p:cNvSpPr/>
          <p:nvPr/>
        </p:nvSpPr>
        <p:spPr bwMode="auto">
          <a:xfrm>
            <a:off x="4884142" y="2445382"/>
            <a:ext cx="191914" cy="335546"/>
          </a:xfrm>
          <a:prstGeom prst="rightArrow">
            <a:avLst/>
          </a:prstGeom>
          <a:solidFill>
            <a:srgbClr val="000048"/>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6" name="TextBox 35"/>
          <p:cNvSpPr txBox="1"/>
          <p:nvPr/>
        </p:nvSpPr>
        <p:spPr>
          <a:xfrm>
            <a:off x="-36512" y="5970766"/>
            <a:ext cx="839711" cy="338554"/>
          </a:xfrm>
          <a:prstGeom prst="rect">
            <a:avLst/>
          </a:prstGeom>
          <a:noFill/>
        </p:spPr>
        <p:txBody>
          <a:bodyPr wrap="square" rtlCol="0">
            <a:spAutoFit/>
          </a:bodyPr>
          <a:lstStyle/>
          <a:p>
            <a:r>
              <a:rPr lang="en-US" dirty="0" smtClean="0">
                <a:solidFill>
                  <a:srgbClr val="FF9900"/>
                </a:solidFill>
                <a:latin typeface="Franklin Gothic Demi Cond" panose="020B0706030402020204" pitchFamily="34" charset="0"/>
              </a:rPr>
              <a:t>3)</a:t>
            </a:r>
            <a:endParaRPr lang="en-US" dirty="0">
              <a:solidFill>
                <a:srgbClr val="FF9900"/>
              </a:solidFill>
              <a:latin typeface="Franklin Gothic Demi Cond" panose="020B0706030402020204" pitchFamily="34" charset="0"/>
            </a:endParaRPr>
          </a:p>
        </p:txBody>
      </p:sp>
    </p:spTree>
    <p:extLst>
      <p:ext uri="{BB962C8B-B14F-4D97-AF65-F5344CB8AC3E}">
        <p14:creationId xmlns:p14="http://schemas.microsoft.com/office/powerpoint/2010/main" val="414391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2" grpId="0"/>
      <p:bldP spid="40" grpId="0"/>
      <p:bldP spid="24" grpId="0"/>
      <p:bldP spid="6" grpId="0"/>
      <p:bldP spid="16" grpId="0" animBg="1"/>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772816" y="1124744"/>
            <a:ext cx="12070814" cy="4825695"/>
            <a:chOff x="-2772816" y="1124744"/>
            <a:chExt cx="12070814" cy="4825695"/>
          </a:xfrm>
        </p:grpSpPr>
        <p:pic>
          <p:nvPicPr>
            <p:cNvPr id="30" name="Picture 29"/>
            <p:cNvPicPr>
              <a:picLocks noChangeAspect="1"/>
            </p:cNvPicPr>
            <p:nvPr/>
          </p:nvPicPr>
          <p:blipFill>
            <a:blip r:embed="rId3"/>
            <a:stretch>
              <a:fillRect/>
            </a:stretch>
          </p:blipFill>
          <p:spPr>
            <a:xfrm>
              <a:off x="-2772816" y="1778642"/>
              <a:ext cx="12070814" cy="1499855"/>
            </a:xfrm>
            <a:prstGeom prst="rect">
              <a:avLst/>
            </a:prstGeom>
          </p:spPr>
        </p:pic>
        <p:grpSp>
          <p:nvGrpSpPr>
            <p:cNvPr id="34" name="Group 33"/>
            <p:cNvGrpSpPr/>
            <p:nvPr/>
          </p:nvGrpSpPr>
          <p:grpSpPr>
            <a:xfrm>
              <a:off x="120678" y="1124744"/>
              <a:ext cx="8588349" cy="4825695"/>
              <a:chOff x="120678" y="1124744"/>
              <a:chExt cx="8588349" cy="4825695"/>
            </a:xfrm>
          </p:grpSpPr>
          <p:sp>
            <p:nvSpPr>
              <p:cNvPr id="35" name="TextBox 34"/>
              <p:cNvSpPr txBox="1"/>
              <p:nvPr/>
            </p:nvSpPr>
            <p:spPr>
              <a:xfrm>
                <a:off x="120678" y="1124744"/>
                <a:ext cx="8343974" cy="338554"/>
              </a:xfrm>
              <a:prstGeom prst="rect">
                <a:avLst/>
              </a:prstGeom>
              <a:noFill/>
            </p:spPr>
            <p:txBody>
              <a:bodyPr wrap="square" rtlCol="0">
                <a:spAutoFit/>
              </a:bodyPr>
              <a:lstStyle/>
              <a:p>
                <a:r>
                  <a:rPr lang="en-US" dirty="0" smtClean="0">
                    <a:solidFill>
                      <a:srgbClr val="000048"/>
                    </a:solidFill>
                    <a:latin typeface="Franklin Gothic Demi Cond" panose="020B0706030402020204" pitchFamily="34" charset="0"/>
                  </a:rPr>
                  <a:t>Example of dimensioning of heat pump water heater</a:t>
                </a:r>
                <a:endParaRPr lang="en-US" dirty="0">
                  <a:solidFill>
                    <a:srgbClr val="000048"/>
                  </a:solidFill>
                  <a:latin typeface="Franklin Gothic Demi Cond" panose="020B0706030402020204" pitchFamily="34" charset="0"/>
                </a:endParaRPr>
              </a:p>
            </p:txBody>
          </p:sp>
          <p:sp>
            <p:nvSpPr>
              <p:cNvPr id="36" name="TextBox 35"/>
              <p:cNvSpPr txBox="1"/>
              <p:nvPr/>
            </p:nvSpPr>
            <p:spPr>
              <a:xfrm>
                <a:off x="179512" y="2780928"/>
                <a:ext cx="4032448" cy="261610"/>
              </a:xfrm>
              <a:prstGeom prst="rect">
                <a:avLst/>
              </a:prstGeom>
              <a:noFill/>
            </p:spPr>
            <p:txBody>
              <a:bodyPr wrap="square" rtlCol="0">
                <a:spAutoFit/>
              </a:bodyPr>
              <a:lstStyle/>
              <a:p>
                <a:r>
                  <a:rPr lang="en-US" sz="1100" dirty="0">
                    <a:solidFill>
                      <a:srgbClr val="000048"/>
                    </a:solidFill>
                    <a:latin typeface="Franklin Gothic Demi Cond" panose="020B0706030402020204" pitchFamily="34" charset="0"/>
                  </a:rPr>
                  <a:t>s</a:t>
                </a:r>
                <a:r>
                  <a:rPr lang="en-US" sz="1100" dirty="0" smtClean="0">
                    <a:solidFill>
                      <a:srgbClr val="000048"/>
                    </a:solidFill>
                    <a:latin typeface="Franklin Gothic Demi Cond" panose="020B0706030402020204" pitchFamily="34" charset="0"/>
                  </a:rPr>
                  <a:t>ource: </a:t>
                </a:r>
                <a:r>
                  <a:rPr lang="en-US" sz="1100" dirty="0">
                    <a:solidFill>
                      <a:srgbClr val="000048"/>
                    </a:solidFill>
                    <a:latin typeface="Franklin Gothic Demi Cond" panose="020B0706030402020204" pitchFamily="34" charset="0"/>
                  </a:rPr>
                  <a:t>ARISTON NUOS EVO SPLIT 200l</a:t>
                </a:r>
              </a:p>
            </p:txBody>
          </p:sp>
          <p:pic>
            <p:nvPicPr>
              <p:cNvPr id="37" name="Picture 36"/>
              <p:cNvPicPr>
                <a:picLocks noChangeAspect="1"/>
              </p:cNvPicPr>
              <p:nvPr/>
            </p:nvPicPr>
            <p:blipFill>
              <a:blip r:embed="rId4"/>
              <a:stretch>
                <a:fillRect/>
              </a:stretch>
            </p:blipFill>
            <p:spPr>
              <a:xfrm>
                <a:off x="120678" y="3235009"/>
                <a:ext cx="3812789" cy="2091547"/>
              </a:xfrm>
              <a:prstGeom prst="rect">
                <a:avLst/>
              </a:prstGeom>
            </p:spPr>
          </p:pic>
          <p:sp>
            <p:nvSpPr>
              <p:cNvPr id="38" name="TextBox 37"/>
              <p:cNvSpPr txBox="1"/>
              <p:nvPr/>
            </p:nvSpPr>
            <p:spPr>
              <a:xfrm>
                <a:off x="4211960" y="3278497"/>
                <a:ext cx="4464496" cy="1969770"/>
              </a:xfrm>
              <a:prstGeom prst="rect">
                <a:avLst/>
              </a:prstGeom>
              <a:noFill/>
            </p:spPr>
            <p:txBody>
              <a:bodyPr wrap="square" rtlCol="0">
                <a:spAutoFit/>
              </a:bodyPr>
              <a:lstStyle/>
              <a:p>
                <a:pPr marL="342900" indent="-342900" algn="just">
                  <a:buFont typeface="+mj-lt"/>
                  <a:buAutoNum type="arabicPeriod"/>
                </a:pPr>
                <a:r>
                  <a:rPr lang="en-US" dirty="0" smtClean="0">
                    <a:solidFill>
                      <a:srgbClr val="000048"/>
                    </a:solidFill>
                    <a:latin typeface="Franklin Gothic Demi Cond" panose="020B0706030402020204" pitchFamily="34" charset="0"/>
                  </a:rPr>
                  <a:t>Interpolating the values of the HEATING RATING, TIME HEATING and COP it is possible to estimate the real values of them for each month on the base of the air temperature</a:t>
                </a:r>
              </a:p>
              <a:p>
                <a:pPr marL="342900" indent="-342900" algn="just">
                  <a:spcBef>
                    <a:spcPts val="1200"/>
                  </a:spcBef>
                  <a:buFont typeface="+mj-lt"/>
                  <a:buAutoNum type="arabicPeriod"/>
                </a:pPr>
                <a:r>
                  <a:rPr lang="en-US" dirty="0" smtClean="0">
                    <a:solidFill>
                      <a:srgbClr val="000048"/>
                    </a:solidFill>
                    <a:latin typeface="Franklin Gothic Demi Cond" panose="020B0706030402020204" pitchFamily="34" charset="0"/>
                  </a:rPr>
                  <a:t>Dividing the HEATING RATING by the COP we obtain the ELECTRICAL POWER CONSUMPTIONS for each month</a:t>
                </a:r>
                <a:endParaRPr lang="en-US" dirty="0">
                  <a:solidFill>
                    <a:srgbClr val="000048"/>
                  </a:solidFill>
                  <a:latin typeface="Franklin Gothic Demi Cond" panose="020B0706030402020204" pitchFamily="34" charset="0"/>
                </a:endParaRPr>
              </a:p>
            </p:txBody>
          </p:sp>
          <mc:AlternateContent xmlns:mc="http://schemas.openxmlformats.org/markup-compatibility/2006" xmlns:a14="http://schemas.microsoft.com/office/drawing/2010/main">
            <mc:Choice Requires="a14">
              <p:sp>
                <p:nvSpPr>
                  <p:cNvPr id="39" name="TextBox 38"/>
                  <p:cNvSpPr txBox="1"/>
                  <p:nvPr/>
                </p:nvSpPr>
                <p:spPr>
                  <a:xfrm>
                    <a:off x="4597930" y="5487748"/>
                    <a:ext cx="1016304" cy="462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solidFill>
                                    <a:srgbClr val="000048"/>
                                  </a:solidFill>
                                  <a:latin typeface="Cambria Math" panose="02040503050406030204" pitchFamily="18" charset="0"/>
                                </a:rPr>
                              </m:ctrlPr>
                            </m:sSubPr>
                            <m:e>
                              <m:r>
                                <a:rPr lang="it-IT" b="0" i="1" smtClean="0">
                                  <a:solidFill>
                                    <a:srgbClr val="000048"/>
                                  </a:solidFill>
                                  <a:latin typeface="Cambria Math" panose="02040503050406030204" pitchFamily="18" charset="0"/>
                                </a:rPr>
                                <m:t>𝑃</m:t>
                              </m:r>
                            </m:e>
                            <m:sub>
                              <m:r>
                                <a:rPr lang="it-IT" b="0" i="1" smtClean="0">
                                  <a:solidFill>
                                    <a:srgbClr val="000048"/>
                                  </a:solidFill>
                                  <a:latin typeface="Cambria Math" panose="02040503050406030204" pitchFamily="18" charset="0"/>
                                </a:rPr>
                                <m:t>𝑒𝑙</m:t>
                              </m:r>
                            </m:sub>
                          </m:sSub>
                          <m:r>
                            <a:rPr lang="it-IT" b="0" i="1" smtClean="0">
                              <a:solidFill>
                                <a:srgbClr val="000048"/>
                              </a:solidFill>
                              <a:latin typeface="Cambria Math" panose="02040503050406030204" pitchFamily="18" charset="0"/>
                            </a:rPr>
                            <m:t>= </m:t>
                          </m:r>
                          <m:f>
                            <m:fPr>
                              <m:ctrlPr>
                                <a:rPr lang="it-IT" b="0" i="1" smtClean="0">
                                  <a:solidFill>
                                    <a:srgbClr val="000048"/>
                                  </a:solidFill>
                                  <a:latin typeface="Cambria Math" panose="02040503050406030204" pitchFamily="18" charset="0"/>
                                </a:rPr>
                              </m:ctrlPr>
                            </m:fPr>
                            <m:num>
                              <m:sSub>
                                <m:sSubPr>
                                  <m:ctrlPr>
                                    <a:rPr lang="it-IT" b="0" i="1" smtClean="0">
                                      <a:solidFill>
                                        <a:srgbClr val="000048"/>
                                      </a:solidFill>
                                      <a:latin typeface="Cambria Math" panose="02040503050406030204" pitchFamily="18" charset="0"/>
                                    </a:rPr>
                                  </m:ctrlPr>
                                </m:sSubPr>
                                <m:e>
                                  <m:r>
                                    <a:rPr lang="it-IT" b="0" i="1" smtClean="0">
                                      <a:solidFill>
                                        <a:srgbClr val="000048"/>
                                      </a:solidFill>
                                      <a:latin typeface="Cambria Math" panose="02040503050406030204" pitchFamily="18" charset="0"/>
                                    </a:rPr>
                                    <m:t>𝑄</m:t>
                                  </m:r>
                                </m:e>
                                <m:sub>
                                  <m:r>
                                    <a:rPr lang="it-IT" b="0" i="1" smtClean="0">
                                      <a:solidFill>
                                        <a:srgbClr val="000048"/>
                                      </a:solidFill>
                                      <a:latin typeface="Cambria Math" panose="02040503050406030204" pitchFamily="18" charset="0"/>
                                    </a:rPr>
                                    <m:t>𝑢</m:t>
                                  </m:r>
                                </m:sub>
                              </m:sSub>
                            </m:num>
                            <m:den>
                              <m:r>
                                <a:rPr lang="it-IT" b="0" i="1" smtClean="0">
                                  <a:solidFill>
                                    <a:srgbClr val="000048"/>
                                  </a:solidFill>
                                  <a:latin typeface="Cambria Math" panose="02040503050406030204" pitchFamily="18" charset="0"/>
                                </a:rPr>
                                <m:t>𝐶𝑂𝑃</m:t>
                              </m:r>
                            </m:den>
                          </m:f>
                        </m:oMath>
                      </m:oMathPara>
                    </a14:m>
                    <a:endParaRPr lang="en-US" dirty="0">
                      <a:solidFill>
                        <a:srgbClr val="000048"/>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597930" y="5487748"/>
                    <a:ext cx="1016304" cy="462691"/>
                  </a:xfrm>
                  <a:prstGeom prst="rect">
                    <a:avLst/>
                  </a:prstGeom>
                  <a:blipFill rotWithShape="0">
                    <a:blip r:embed="rId5"/>
                    <a:stretch>
                      <a:fillRect/>
                    </a:stretch>
                  </a:blipFill>
                </p:spPr>
                <p:txBody>
                  <a:bodyPr/>
                  <a:lstStyle/>
                  <a:p>
                    <a:r>
                      <a:rPr lang="en-US">
                        <a:noFill/>
                      </a:rPr>
                      <a:t> </a:t>
                    </a:r>
                  </a:p>
                </p:txBody>
              </p:sp>
            </mc:Fallback>
          </mc:AlternateContent>
          <p:sp>
            <p:nvSpPr>
              <p:cNvPr id="40" name="TextBox 39"/>
              <p:cNvSpPr txBox="1"/>
              <p:nvPr/>
            </p:nvSpPr>
            <p:spPr>
              <a:xfrm>
                <a:off x="6832599" y="5580593"/>
                <a:ext cx="1876428" cy="276999"/>
              </a:xfrm>
              <a:prstGeom prst="rect">
                <a:avLst/>
              </a:prstGeom>
              <a:noFill/>
            </p:spPr>
            <p:txBody>
              <a:bodyPr wrap="square" rtlCol="0">
                <a:spAutoFit/>
              </a:bodyPr>
              <a:lstStyle/>
              <a:p>
                <a:r>
                  <a:rPr lang="en-US" sz="1200" dirty="0" smtClean="0">
                    <a:solidFill>
                      <a:srgbClr val="000048"/>
                    </a:solidFill>
                    <a:latin typeface="Cambria Math" panose="02040503050406030204" pitchFamily="18" charset="0"/>
                    <a:ea typeface="Cambria Math" panose="02040503050406030204" pitchFamily="18" charset="0"/>
                  </a:rPr>
                  <a:t>with Q</a:t>
                </a:r>
                <a:r>
                  <a:rPr lang="en-US" sz="1200" baseline="-25000" dirty="0" smtClean="0">
                    <a:solidFill>
                      <a:srgbClr val="000048"/>
                    </a:solidFill>
                    <a:latin typeface="Cambria Math" panose="02040503050406030204" pitchFamily="18" charset="0"/>
                    <a:ea typeface="Cambria Math" panose="02040503050406030204" pitchFamily="18" charset="0"/>
                  </a:rPr>
                  <a:t>u</a:t>
                </a:r>
                <a:r>
                  <a:rPr lang="en-US" sz="1200" dirty="0" smtClean="0">
                    <a:solidFill>
                      <a:srgbClr val="000048"/>
                    </a:solidFill>
                    <a:latin typeface="Cambria Math" panose="02040503050406030204" pitchFamily="18" charset="0"/>
                    <a:ea typeface="Cambria Math" panose="02040503050406030204" pitchFamily="18" charset="0"/>
                  </a:rPr>
                  <a:t> = Heating Rating</a:t>
                </a:r>
                <a:endParaRPr lang="en-US" sz="1200" dirty="0">
                  <a:solidFill>
                    <a:srgbClr val="000048"/>
                  </a:solidFill>
                  <a:latin typeface="Cambria Math" panose="02040503050406030204" pitchFamily="18" charset="0"/>
                  <a:ea typeface="Cambria Math" panose="02040503050406030204" pitchFamily="18" charset="0"/>
                </a:endParaRPr>
              </a:p>
            </p:txBody>
          </p:sp>
        </p:grpSp>
      </p:grpSp>
      <p:sp>
        <p:nvSpPr>
          <p:cNvPr id="7" name="Rectangle 6"/>
          <p:cNvSpPr/>
          <p:nvPr/>
        </p:nvSpPr>
        <p:spPr bwMode="auto">
          <a:xfrm>
            <a:off x="31778" y="879692"/>
            <a:ext cx="9067772" cy="5573644"/>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 name="Slide Number Placeholder 3"/>
          <p:cNvSpPr>
            <a:spLocks noGrp="1"/>
          </p:cNvSpPr>
          <p:nvPr>
            <p:ph type="sldNum" sz="quarter" idx="10"/>
          </p:nvPr>
        </p:nvSpPr>
        <p:spPr/>
        <p:txBody>
          <a:bodyPr/>
          <a:lstStyle/>
          <a:p>
            <a:pPr>
              <a:defRPr/>
            </a:pPr>
            <a:fld id="{112EC277-88A5-4F54-B3AA-620CD43ADCE9}" type="slidenum">
              <a:rPr lang="it-IT" altLang="it-IT" smtClean="0"/>
              <a:pPr>
                <a:defRPr/>
              </a:pPr>
              <a:t>22</a:t>
            </a:fld>
            <a:endParaRPr lang="it-IT" altLang="it-IT"/>
          </a:p>
        </p:txBody>
      </p:sp>
      <p:sp>
        <p:nvSpPr>
          <p:cNvPr id="6" name="Rectangle 5"/>
          <p:cNvSpPr/>
          <p:nvPr/>
        </p:nvSpPr>
        <p:spPr>
          <a:xfrm>
            <a:off x="604368" y="368943"/>
            <a:ext cx="6480720" cy="355482"/>
          </a:xfrm>
          <a:prstGeom prst="rect">
            <a:avLst/>
          </a:prstGeom>
        </p:spPr>
        <p:txBody>
          <a:bodyPr wrap="square">
            <a:spAutoFit/>
          </a:bodyPr>
          <a:lstStyle/>
          <a:p>
            <a:pPr defTabSz="889000">
              <a:lnSpc>
                <a:spcPct val="90000"/>
              </a:lnSpc>
              <a:spcAft>
                <a:spcPts val="0"/>
              </a:spcAft>
              <a:defRPr/>
            </a:pPr>
            <a:r>
              <a:rPr lang="it-IT" sz="1900" b="1" dirty="0" smtClean="0">
                <a:solidFill>
                  <a:srgbClr val="000048"/>
                </a:solidFill>
                <a:latin typeface="Franklin Gothic Medium" panose="020B0603020102020204" pitchFamily="34" charset="0"/>
              </a:rPr>
              <a:t>3. Analysis </a:t>
            </a:r>
            <a:r>
              <a:rPr lang="it-IT" sz="1900" b="1" dirty="0">
                <a:solidFill>
                  <a:srgbClr val="000048"/>
                </a:solidFill>
                <a:latin typeface="Franklin Gothic Medium" panose="020B0603020102020204" pitchFamily="34" charset="0"/>
              </a:rPr>
              <a:t>of the benefits of </a:t>
            </a:r>
            <a:r>
              <a:rPr lang="en-US" sz="1900" b="1" dirty="0" smtClean="0">
                <a:solidFill>
                  <a:srgbClr val="000048"/>
                </a:solidFill>
                <a:latin typeface="Franklin Gothic Medium" panose="020B0603020102020204" pitchFamily="34" charset="0"/>
              </a:rPr>
              <a:t>Technologies</a:t>
            </a:r>
            <a:r>
              <a:rPr lang="it-IT" sz="1900" b="1" dirty="0" smtClean="0">
                <a:solidFill>
                  <a:srgbClr val="000048"/>
                </a:solidFill>
                <a:latin typeface="Franklin Gothic Medium" panose="020B0603020102020204" pitchFamily="34" charset="0"/>
              </a:rPr>
              <a:t> </a:t>
            </a:r>
            <a:r>
              <a:rPr lang="it-IT" sz="1900" b="1" dirty="0">
                <a:solidFill>
                  <a:srgbClr val="000048"/>
                </a:solidFill>
                <a:latin typeface="Franklin Gothic Medium" panose="020B0603020102020204" pitchFamily="34" charset="0"/>
              </a:rPr>
              <a:t>and </a:t>
            </a:r>
            <a:r>
              <a:rPr lang="en-US" sz="1900" b="1" dirty="0" smtClean="0">
                <a:solidFill>
                  <a:srgbClr val="000048"/>
                </a:solidFill>
                <a:latin typeface="Franklin Gothic Medium" panose="020B0603020102020204" pitchFamily="34" charset="0"/>
              </a:rPr>
              <a:t>final decision</a:t>
            </a:r>
          </a:p>
        </p:txBody>
      </p:sp>
      <p:pic>
        <p:nvPicPr>
          <p:cNvPr id="10" name="Picture 9"/>
          <p:cNvPicPr/>
          <p:nvPr/>
        </p:nvPicPr>
        <p:blipFill>
          <a:blip r:embed="rId6">
            <a:extLst>
              <a:ext uri="{28A0092B-C50C-407E-A947-70E740481C1C}">
                <a14:useLocalDpi xmlns:a14="http://schemas.microsoft.com/office/drawing/2010/main" val="0"/>
              </a:ext>
            </a:extLst>
          </a:blip>
          <a:stretch>
            <a:fillRect/>
          </a:stretch>
        </p:blipFill>
        <p:spPr bwMode="auto">
          <a:xfrm>
            <a:off x="819915" y="1560911"/>
            <a:ext cx="7136461" cy="4416322"/>
          </a:xfrm>
          <a:prstGeom prst="rect">
            <a:avLst/>
          </a:prstGeom>
          <a:noFill/>
          <a:ln>
            <a:noFill/>
          </a:ln>
        </p:spPr>
      </p:pic>
      <p:graphicFrame>
        <p:nvGraphicFramePr>
          <p:cNvPr id="15" name="Diagramma 12"/>
          <p:cNvGraphicFramePr/>
          <p:nvPr>
            <p:extLst>
              <p:ext uri="{D42A27DB-BD31-4B8C-83A1-F6EECF244321}">
                <p14:modId xmlns:p14="http://schemas.microsoft.com/office/powerpoint/2010/main" val="1002508713"/>
              </p:ext>
            </p:extLst>
          </p:nvPr>
        </p:nvGraphicFramePr>
        <p:xfrm>
          <a:off x="7081170" y="441990"/>
          <a:ext cx="2088232" cy="2439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Rectangle 13"/>
          <p:cNvSpPr/>
          <p:nvPr/>
        </p:nvSpPr>
        <p:spPr>
          <a:xfrm>
            <a:off x="31778" y="925237"/>
            <a:ext cx="2138149" cy="369332"/>
          </a:xfrm>
          <a:prstGeom prst="rect">
            <a:avLst/>
          </a:prstGeom>
        </p:spPr>
        <p:txBody>
          <a:bodyPr wrap="none">
            <a:spAutoFit/>
          </a:bodyPr>
          <a:lstStyle/>
          <a:p>
            <a:pPr defTabSz="889000">
              <a:lnSpc>
                <a:spcPct val="90000"/>
              </a:lnSpc>
              <a:spcAft>
                <a:spcPts val="0"/>
              </a:spcAft>
              <a:defRPr/>
            </a:pPr>
            <a:r>
              <a:rPr lang="en-US" sz="2000" b="1" u="sng" dirty="0" err="1">
                <a:solidFill>
                  <a:srgbClr val="FF9900"/>
                </a:solidFill>
                <a:latin typeface="Franklin Gothic Medium" panose="020B0603020102020204" pitchFamily="34" charset="0"/>
              </a:rPr>
              <a:t>Trnsys</a:t>
            </a:r>
            <a:r>
              <a:rPr lang="en-US" sz="2000" b="1" u="sng" dirty="0">
                <a:solidFill>
                  <a:srgbClr val="FF9900"/>
                </a:solidFill>
                <a:latin typeface="Franklin Gothic Medium" panose="020B0603020102020204" pitchFamily="34" charset="0"/>
              </a:rPr>
              <a:t> simulation</a:t>
            </a:r>
          </a:p>
        </p:txBody>
      </p:sp>
      <p:grpSp>
        <p:nvGrpSpPr>
          <p:cNvPr id="19" name="Group 18"/>
          <p:cNvGrpSpPr/>
          <p:nvPr/>
        </p:nvGrpSpPr>
        <p:grpSpPr>
          <a:xfrm>
            <a:off x="720203" y="3621731"/>
            <a:ext cx="1862248" cy="1305540"/>
            <a:chOff x="298834" y="3737805"/>
            <a:chExt cx="1862248" cy="1305540"/>
          </a:xfrm>
        </p:grpSpPr>
        <p:sp>
          <p:nvSpPr>
            <p:cNvPr id="2" name="TextBox 1"/>
            <p:cNvSpPr txBox="1"/>
            <p:nvPr/>
          </p:nvSpPr>
          <p:spPr>
            <a:xfrm>
              <a:off x="298834" y="4120015"/>
              <a:ext cx="1862248" cy="923330"/>
            </a:xfrm>
            <a:prstGeom prst="rect">
              <a:avLst/>
            </a:prstGeom>
            <a:noFill/>
          </p:spPr>
          <p:txBody>
            <a:bodyPr wrap="square" rtlCol="0">
              <a:spAutoFit/>
            </a:bodyPr>
            <a:lstStyle/>
            <a:p>
              <a:r>
                <a:rPr lang="en-US" sz="1800" dirty="0">
                  <a:solidFill>
                    <a:srgbClr val="006600"/>
                  </a:solidFill>
                  <a:latin typeface="Franklin Gothic Demi Cond" panose="020B0706030402020204" pitchFamily="34" charset="0"/>
                </a:rPr>
                <a:t>Weather and solar geometry data (METEONORM)</a:t>
              </a:r>
            </a:p>
          </p:txBody>
        </p:sp>
        <p:sp>
          <p:nvSpPr>
            <p:cNvPr id="18" name="Right Arrow 17"/>
            <p:cNvSpPr/>
            <p:nvPr/>
          </p:nvSpPr>
          <p:spPr bwMode="auto">
            <a:xfrm rot="16200000">
              <a:off x="838928" y="3813567"/>
              <a:ext cx="382210" cy="230686"/>
            </a:xfrm>
            <a:prstGeom prst="rightArrow">
              <a:avLst>
                <a:gd name="adj1" fmla="val 46942"/>
                <a:gd name="adj2" fmla="val 50000"/>
              </a:avLst>
            </a:prstGeom>
            <a:solidFill>
              <a:srgbClr val="0066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22" name="Group 21"/>
          <p:cNvGrpSpPr/>
          <p:nvPr/>
        </p:nvGrpSpPr>
        <p:grpSpPr>
          <a:xfrm>
            <a:off x="2632815" y="2168187"/>
            <a:ext cx="2613863" cy="770448"/>
            <a:chOff x="2347346" y="2239384"/>
            <a:chExt cx="2613863" cy="770448"/>
          </a:xfrm>
        </p:grpSpPr>
        <p:sp>
          <p:nvSpPr>
            <p:cNvPr id="9" name="TextBox 8"/>
            <p:cNvSpPr txBox="1"/>
            <p:nvPr/>
          </p:nvSpPr>
          <p:spPr>
            <a:xfrm>
              <a:off x="2730298" y="2239384"/>
              <a:ext cx="1847958" cy="646331"/>
            </a:xfrm>
            <a:prstGeom prst="rect">
              <a:avLst/>
            </a:prstGeom>
            <a:noFill/>
          </p:spPr>
          <p:txBody>
            <a:bodyPr wrap="square" rtlCol="0">
              <a:spAutoFit/>
            </a:bodyPr>
            <a:lstStyle/>
            <a:p>
              <a:pPr>
                <a:spcBef>
                  <a:spcPts val="600"/>
                </a:spcBef>
              </a:pPr>
              <a:r>
                <a:rPr lang="en-US" sz="1800" dirty="0" smtClean="0">
                  <a:solidFill>
                    <a:srgbClr val="006600"/>
                  </a:solidFill>
                  <a:latin typeface="Franklin Gothic Demi Cond" panose="020B0706030402020204" pitchFamily="34" charset="0"/>
                </a:rPr>
                <a:t>Physical properties and performances</a:t>
              </a:r>
            </a:p>
          </p:txBody>
        </p:sp>
        <p:sp>
          <p:nvSpPr>
            <p:cNvPr id="20" name="Bent-Up Arrow 19"/>
            <p:cNvSpPr/>
            <p:nvPr/>
          </p:nvSpPr>
          <p:spPr bwMode="auto">
            <a:xfrm rot="10800000">
              <a:off x="2347346" y="2409293"/>
              <a:ext cx="400092" cy="600539"/>
            </a:xfrm>
            <a:prstGeom prst="bentUpArrow">
              <a:avLst>
                <a:gd name="adj1" fmla="val 27055"/>
                <a:gd name="adj2" fmla="val 26008"/>
                <a:gd name="adj3" fmla="val 15557"/>
              </a:avLst>
            </a:prstGeom>
            <a:solidFill>
              <a:srgbClr val="0066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1" name="Bent-Up Arrow 20"/>
            <p:cNvSpPr/>
            <p:nvPr/>
          </p:nvSpPr>
          <p:spPr bwMode="auto">
            <a:xfrm rot="10800000" flipH="1">
              <a:off x="4571344" y="2409293"/>
              <a:ext cx="389865" cy="600539"/>
            </a:xfrm>
            <a:prstGeom prst="bentUpArrow">
              <a:avLst>
                <a:gd name="adj1" fmla="val 27647"/>
                <a:gd name="adj2" fmla="val 29310"/>
                <a:gd name="adj3" fmla="val 16710"/>
              </a:avLst>
            </a:prstGeom>
            <a:solidFill>
              <a:srgbClr val="0066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24" name="Group 23"/>
          <p:cNvGrpSpPr/>
          <p:nvPr/>
        </p:nvGrpSpPr>
        <p:grpSpPr>
          <a:xfrm>
            <a:off x="6531482" y="4365104"/>
            <a:ext cx="1888915" cy="718891"/>
            <a:chOff x="6546266" y="4509120"/>
            <a:chExt cx="1888915" cy="718891"/>
          </a:xfrm>
        </p:grpSpPr>
        <p:sp>
          <p:nvSpPr>
            <p:cNvPr id="5" name="Rectangle 4"/>
            <p:cNvSpPr/>
            <p:nvPr/>
          </p:nvSpPr>
          <p:spPr>
            <a:xfrm>
              <a:off x="6546266" y="4858679"/>
              <a:ext cx="1888915" cy="369332"/>
            </a:xfrm>
            <a:prstGeom prst="rect">
              <a:avLst/>
            </a:prstGeom>
          </p:spPr>
          <p:txBody>
            <a:bodyPr wrap="none">
              <a:spAutoFit/>
            </a:bodyPr>
            <a:lstStyle/>
            <a:p>
              <a:pPr>
                <a:spcBef>
                  <a:spcPts val="600"/>
                </a:spcBef>
              </a:pPr>
              <a:r>
                <a:rPr lang="en-US" sz="1800" dirty="0">
                  <a:solidFill>
                    <a:srgbClr val="006600"/>
                  </a:solidFill>
                  <a:latin typeface="Franklin Gothic Demi Cond" panose="020B0706030402020204" pitchFamily="34" charset="0"/>
                </a:rPr>
                <a:t>Hourly water needs </a:t>
              </a:r>
            </a:p>
          </p:txBody>
        </p:sp>
        <p:sp>
          <p:nvSpPr>
            <p:cNvPr id="23" name="Right Arrow 22"/>
            <p:cNvSpPr/>
            <p:nvPr/>
          </p:nvSpPr>
          <p:spPr bwMode="auto">
            <a:xfrm rot="16200000">
              <a:off x="7183175" y="4583780"/>
              <a:ext cx="382209" cy="232890"/>
            </a:xfrm>
            <a:prstGeom prst="rightArrow">
              <a:avLst>
                <a:gd name="adj1" fmla="val 43769"/>
                <a:gd name="adj2" fmla="val 53007"/>
              </a:avLst>
            </a:prstGeom>
            <a:solidFill>
              <a:srgbClr val="0066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26" name="Group 25"/>
          <p:cNvGrpSpPr/>
          <p:nvPr/>
        </p:nvGrpSpPr>
        <p:grpSpPr>
          <a:xfrm>
            <a:off x="6797426" y="1676420"/>
            <a:ext cx="2281487" cy="945010"/>
            <a:chOff x="7075712" y="1775017"/>
            <a:chExt cx="2281487" cy="945010"/>
          </a:xfrm>
        </p:grpSpPr>
        <p:sp>
          <p:nvSpPr>
            <p:cNvPr id="13" name="TextBox 12"/>
            <p:cNvSpPr txBox="1"/>
            <p:nvPr/>
          </p:nvSpPr>
          <p:spPr>
            <a:xfrm>
              <a:off x="7075712" y="1775017"/>
              <a:ext cx="2281487" cy="584775"/>
            </a:xfrm>
            <a:prstGeom prst="rect">
              <a:avLst/>
            </a:prstGeom>
            <a:noFill/>
          </p:spPr>
          <p:txBody>
            <a:bodyPr wrap="square" rtlCol="0">
              <a:spAutoFit/>
            </a:bodyPr>
            <a:lstStyle/>
            <a:p>
              <a:pPr>
                <a:spcBef>
                  <a:spcPts val="600"/>
                </a:spcBef>
                <a:spcAft>
                  <a:spcPts val="600"/>
                </a:spcAft>
              </a:pPr>
              <a:r>
                <a:rPr lang="en-US" dirty="0" smtClean="0">
                  <a:solidFill>
                    <a:srgbClr val="C00000"/>
                  </a:solidFill>
                  <a:latin typeface="Franklin Gothic Demi Cond" panose="020B0706030402020204" pitchFamily="34" charset="0"/>
                </a:rPr>
                <a:t>Monthly Electrical consumptions (kWh)</a:t>
              </a:r>
            </a:p>
          </p:txBody>
        </p:sp>
        <p:sp>
          <p:nvSpPr>
            <p:cNvPr id="25" name="Up Arrow 24"/>
            <p:cNvSpPr/>
            <p:nvPr/>
          </p:nvSpPr>
          <p:spPr bwMode="auto">
            <a:xfrm>
              <a:off x="7481067" y="2359792"/>
              <a:ext cx="228488" cy="360235"/>
            </a:xfrm>
            <a:prstGeom prst="upArrow">
              <a:avLst>
                <a:gd name="adj1" fmla="val 42270"/>
                <a:gd name="adj2" fmla="val 29709"/>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28" name="Group 27"/>
          <p:cNvGrpSpPr/>
          <p:nvPr/>
        </p:nvGrpSpPr>
        <p:grpSpPr>
          <a:xfrm>
            <a:off x="2339752" y="1115452"/>
            <a:ext cx="3091065" cy="927724"/>
            <a:chOff x="2254330" y="1093149"/>
            <a:chExt cx="3091065" cy="927724"/>
          </a:xfrm>
        </p:grpSpPr>
        <p:sp>
          <p:nvSpPr>
            <p:cNvPr id="17" name="Rectangle 16"/>
            <p:cNvSpPr/>
            <p:nvPr/>
          </p:nvSpPr>
          <p:spPr>
            <a:xfrm>
              <a:off x="2254330" y="1093149"/>
              <a:ext cx="3091065" cy="369332"/>
            </a:xfrm>
            <a:prstGeom prst="rect">
              <a:avLst/>
            </a:prstGeom>
          </p:spPr>
          <p:txBody>
            <a:bodyPr wrap="square">
              <a:spAutoFit/>
            </a:bodyPr>
            <a:lstStyle/>
            <a:p>
              <a:r>
                <a:rPr lang="en-US" sz="1800" dirty="0" smtClean="0">
                  <a:solidFill>
                    <a:srgbClr val="C00000"/>
                  </a:solidFill>
                  <a:latin typeface="Franklin Gothic Demi Cond" panose="020B0706030402020204" pitchFamily="34" charset="0"/>
                </a:rPr>
                <a:t>Temperature </a:t>
              </a:r>
              <a:r>
                <a:rPr lang="en-US" sz="1800" dirty="0">
                  <a:solidFill>
                    <a:srgbClr val="C00000"/>
                  </a:solidFill>
                  <a:latin typeface="Franklin Gothic Demi Cond" panose="020B0706030402020204" pitchFamily="34" charset="0"/>
                </a:rPr>
                <a:t>on the storage (</a:t>
              </a:r>
              <a:r>
                <a:rPr lang="en-US" sz="1800" baseline="40000" dirty="0" err="1">
                  <a:solidFill>
                    <a:srgbClr val="C00000"/>
                  </a:solidFill>
                  <a:latin typeface="Franklin Gothic Demi Cond" panose="020B0706030402020204" pitchFamily="34" charset="0"/>
                </a:rPr>
                <a:t>o</a:t>
              </a:r>
              <a:r>
                <a:rPr lang="en-US" sz="1800" dirty="0" err="1">
                  <a:solidFill>
                    <a:srgbClr val="C00000"/>
                  </a:solidFill>
                  <a:latin typeface="Franklin Gothic Demi Cond" panose="020B0706030402020204" pitchFamily="34" charset="0"/>
                </a:rPr>
                <a:t>C</a:t>
              </a:r>
              <a:r>
                <a:rPr lang="en-US" sz="1800" dirty="0">
                  <a:solidFill>
                    <a:srgbClr val="C00000"/>
                  </a:solidFill>
                  <a:latin typeface="Franklin Gothic Demi Cond" panose="020B0706030402020204" pitchFamily="34" charset="0"/>
                </a:rPr>
                <a:t>)</a:t>
              </a:r>
            </a:p>
          </p:txBody>
        </p:sp>
        <p:sp>
          <p:nvSpPr>
            <p:cNvPr id="27" name="Bent-Up Arrow 26"/>
            <p:cNvSpPr/>
            <p:nvPr/>
          </p:nvSpPr>
          <p:spPr bwMode="auto">
            <a:xfrm rot="10800000" flipV="1">
              <a:off x="2780282" y="1473328"/>
              <a:ext cx="637362" cy="547545"/>
            </a:xfrm>
            <a:prstGeom prst="bentUpArrow">
              <a:avLst>
                <a:gd name="adj1" fmla="val 19508"/>
                <a:gd name="adj2" fmla="val 23584"/>
                <a:gd name="adj3" fmla="val 20941"/>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32" name="Group 31"/>
          <p:cNvGrpSpPr/>
          <p:nvPr/>
        </p:nvGrpSpPr>
        <p:grpSpPr>
          <a:xfrm>
            <a:off x="466359" y="1325234"/>
            <a:ext cx="1944216" cy="1670956"/>
            <a:chOff x="289801" y="1470014"/>
            <a:chExt cx="1944216" cy="1670956"/>
          </a:xfrm>
        </p:grpSpPr>
        <p:sp>
          <p:nvSpPr>
            <p:cNvPr id="3" name="Rectangle 2"/>
            <p:cNvSpPr/>
            <p:nvPr/>
          </p:nvSpPr>
          <p:spPr>
            <a:xfrm>
              <a:off x="289801" y="1470014"/>
              <a:ext cx="1944216" cy="923330"/>
            </a:xfrm>
            <a:prstGeom prst="rect">
              <a:avLst/>
            </a:prstGeom>
          </p:spPr>
          <p:txBody>
            <a:bodyPr wrap="square">
              <a:spAutoFit/>
            </a:bodyPr>
            <a:lstStyle/>
            <a:p>
              <a:pPr>
                <a:spcBef>
                  <a:spcPts val="600"/>
                </a:spcBef>
              </a:pPr>
              <a:r>
                <a:rPr lang="en-US" sz="1800" dirty="0">
                  <a:solidFill>
                    <a:srgbClr val="006600"/>
                  </a:solidFill>
                  <a:latin typeface="Franklin Gothic Demi Cond" panose="020B0706030402020204" pitchFamily="34" charset="0"/>
                </a:rPr>
                <a:t>Tilt of surface (Solar Electricity Handbook) </a:t>
              </a:r>
              <a:r>
                <a:rPr lang="en-US" sz="1800" dirty="0">
                  <a:solidFill>
                    <a:srgbClr val="006600"/>
                  </a:solidFill>
                  <a:latin typeface="Franklin Gothic Demi Cond" panose="020B0706030402020204" pitchFamily="34" charset="0"/>
                  <a:sym typeface="Wingdings" panose="05000000000000000000" pitchFamily="2" charset="2"/>
                </a:rPr>
                <a:t> </a:t>
              </a:r>
              <a:r>
                <a:rPr lang="en-US" sz="1800" b="1" dirty="0">
                  <a:solidFill>
                    <a:srgbClr val="006600"/>
                  </a:solidFill>
                  <a:latin typeface="Franklin Gothic Demi Cond" panose="020B0706030402020204" pitchFamily="34" charset="0"/>
                  <a:sym typeface="Wingdings" panose="05000000000000000000" pitchFamily="2" charset="2"/>
                </a:rPr>
                <a:t>20°</a:t>
              </a:r>
              <a:endParaRPr lang="en-US" sz="1800" b="1" dirty="0">
                <a:solidFill>
                  <a:srgbClr val="006600"/>
                </a:solidFill>
                <a:latin typeface="Franklin Gothic Demi Cond" panose="020B0706030402020204" pitchFamily="34" charset="0"/>
              </a:endParaRPr>
            </a:p>
          </p:txBody>
        </p:sp>
        <p:sp>
          <p:nvSpPr>
            <p:cNvPr id="31" name="Bent-Up Arrow 30"/>
            <p:cNvSpPr/>
            <p:nvPr/>
          </p:nvSpPr>
          <p:spPr bwMode="auto">
            <a:xfrm rot="16200000" flipH="1" flipV="1">
              <a:off x="1474904" y="2436165"/>
              <a:ext cx="747625" cy="661985"/>
            </a:xfrm>
            <a:prstGeom prst="bentUpArrow">
              <a:avLst>
                <a:gd name="adj1" fmla="val 15268"/>
                <a:gd name="adj2" fmla="val 15730"/>
                <a:gd name="adj3" fmla="val 17730"/>
              </a:avLst>
            </a:prstGeom>
            <a:solidFill>
              <a:srgbClr val="0066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33" name="TextBox 32"/>
          <p:cNvSpPr txBox="1"/>
          <p:nvPr/>
        </p:nvSpPr>
        <p:spPr>
          <a:xfrm>
            <a:off x="8271585" y="5790995"/>
            <a:ext cx="2592288" cy="707886"/>
          </a:xfrm>
          <a:prstGeom prst="rect">
            <a:avLst/>
          </a:prstGeom>
          <a:noFill/>
        </p:spPr>
        <p:txBody>
          <a:bodyPr wrap="square" rtlCol="0">
            <a:spAutoFit/>
          </a:bodyPr>
          <a:lstStyle/>
          <a:p>
            <a:r>
              <a:rPr lang="en-US" sz="2000" dirty="0" smtClean="0">
                <a:solidFill>
                  <a:srgbClr val="006600"/>
                </a:solidFill>
                <a:latin typeface="Franklin Gothic Demi Cond" panose="020B0706030402020204" pitchFamily="34" charset="0"/>
              </a:rPr>
              <a:t>input</a:t>
            </a:r>
          </a:p>
          <a:p>
            <a:r>
              <a:rPr lang="en-US" sz="2000" dirty="0" smtClean="0">
                <a:solidFill>
                  <a:srgbClr val="C00000"/>
                </a:solidFill>
                <a:latin typeface="Franklin Gothic Demi Cond" panose="020B0706030402020204" pitchFamily="34" charset="0"/>
              </a:rPr>
              <a:t>output</a:t>
            </a:r>
            <a:endParaRPr lang="en-US" sz="2000" dirty="0">
              <a:solidFill>
                <a:srgbClr val="C00000"/>
              </a:solidFill>
              <a:latin typeface="Franklin Gothic Demi Cond" panose="020B0706030402020204" pitchFamily="34" charset="0"/>
            </a:endParaRPr>
          </a:p>
        </p:txBody>
      </p:sp>
    </p:spTree>
    <p:extLst>
      <p:ext uri="{BB962C8B-B14F-4D97-AF65-F5344CB8AC3E}">
        <p14:creationId xmlns:p14="http://schemas.microsoft.com/office/powerpoint/2010/main" val="154347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12EC277-88A5-4F54-B3AA-620CD43ADCE9}" type="slidenum">
              <a:rPr lang="it-IT" altLang="it-IT" smtClean="0"/>
              <a:pPr>
                <a:defRPr/>
              </a:pPr>
              <a:t>23</a:t>
            </a:fld>
            <a:endParaRPr lang="it-IT" altLang="it-IT"/>
          </a:p>
        </p:txBody>
      </p:sp>
      <p:sp>
        <p:nvSpPr>
          <p:cNvPr id="5" name="Rectangle 4"/>
          <p:cNvSpPr/>
          <p:nvPr/>
        </p:nvSpPr>
        <p:spPr>
          <a:xfrm>
            <a:off x="541834" y="261076"/>
            <a:ext cx="6480720" cy="355482"/>
          </a:xfrm>
          <a:prstGeom prst="rect">
            <a:avLst/>
          </a:prstGeom>
        </p:spPr>
        <p:txBody>
          <a:bodyPr wrap="square">
            <a:spAutoFit/>
          </a:bodyPr>
          <a:lstStyle/>
          <a:p>
            <a:pPr defTabSz="889000">
              <a:lnSpc>
                <a:spcPct val="90000"/>
              </a:lnSpc>
              <a:spcAft>
                <a:spcPts val="0"/>
              </a:spcAft>
              <a:defRPr/>
            </a:pPr>
            <a:r>
              <a:rPr lang="it-IT" sz="1900" b="1" dirty="0" smtClean="0">
                <a:solidFill>
                  <a:srgbClr val="000048"/>
                </a:solidFill>
                <a:latin typeface="Franklin Gothic Medium" panose="020B0603020102020204" pitchFamily="34" charset="0"/>
              </a:rPr>
              <a:t>3. Analysis </a:t>
            </a:r>
            <a:r>
              <a:rPr lang="it-IT" sz="1900" b="1" dirty="0">
                <a:solidFill>
                  <a:srgbClr val="000048"/>
                </a:solidFill>
                <a:latin typeface="Franklin Gothic Medium" panose="020B0603020102020204" pitchFamily="34" charset="0"/>
              </a:rPr>
              <a:t>of the benefits of </a:t>
            </a:r>
            <a:r>
              <a:rPr lang="en-US" sz="1900" b="1" dirty="0" smtClean="0">
                <a:solidFill>
                  <a:srgbClr val="000048"/>
                </a:solidFill>
                <a:latin typeface="Franklin Gothic Medium" panose="020B0603020102020204" pitchFamily="34" charset="0"/>
              </a:rPr>
              <a:t>Technologies</a:t>
            </a:r>
            <a:r>
              <a:rPr lang="it-IT" sz="1900" b="1" dirty="0" smtClean="0">
                <a:solidFill>
                  <a:srgbClr val="000048"/>
                </a:solidFill>
                <a:latin typeface="Franklin Gothic Medium" panose="020B0603020102020204" pitchFamily="34" charset="0"/>
              </a:rPr>
              <a:t> </a:t>
            </a:r>
            <a:r>
              <a:rPr lang="it-IT" sz="1900" b="1" dirty="0">
                <a:solidFill>
                  <a:srgbClr val="000048"/>
                </a:solidFill>
                <a:latin typeface="Franklin Gothic Medium" panose="020B0603020102020204" pitchFamily="34" charset="0"/>
              </a:rPr>
              <a:t>and </a:t>
            </a:r>
            <a:r>
              <a:rPr lang="en-US" sz="1900" b="1" dirty="0" smtClean="0">
                <a:solidFill>
                  <a:srgbClr val="000048"/>
                </a:solidFill>
                <a:latin typeface="Franklin Gothic Medium" panose="020B0603020102020204" pitchFamily="34" charset="0"/>
              </a:rPr>
              <a:t>final decision</a:t>
            </a:r>
          </a:p>
        </p:txBody>
      </p:sp>
      <p:sp>
        <p:nvSpPr>
          <p:cNvPr id="6" name="Rectangle 5"/>
          <p:cNvSpPr/>
          <p:nvPr/>
        </p:nvSpPr>
        <p:spPr>
          <a:xfrm>
            <a:off x="1331220" y="1467702"/>
            <a:ext cx="2864502" cy="400110"/>
          </a:xfrm>
          <a:prstGeom prst="rect">
            <a:avLst/>
          </a:prstGeom>
        </p:spPr>
        <p:txBody>
          <a:bodyPr wrap="none">
            <a:spAutoFit/>
          </a:bodyPr>
          <a:lstStyle/>
          <a:p>
            <a:r>
              <a:rPr lang="en-US" sz="2000" dirty="0" smtClean="0">
                <a:solidFill>
                  <a:srgbClr val="000048"/>
                </a:solidFill>
                <a:latin typeface="Franklin Gothic Demi Cond" panose="020B0706030402020204" pitchFamily="34" charset="0"/>
              </a:rPr>
              <a:t>PaMu and Hospital solution</a:t>
            </a:r>
            <a:endParaRPr lang="en-US" sz="2000" dirty="0">
              <a:latin typeface="Franklin Gothic Demi Cond" panose="020B0706030402020204" pitchFamily="34" charset="0"/>
            </a:endParaRPr>
          </a:p>
        </p:txBody>
      </p:sp>
      <p:grpSp>
        <p:nvGrpSpPr>
          <p:cNvPr id="27" name="Group 26"/>
          <p:cNvGrpSpPr/>
          <p:nvPr/>
        </p:nvGrpSpPr>
        <p:grpSpPr>
          <a:xfrm>
            <a:off x="1322131" y="1801521"/>
            <a:ext cx="4572000" cy="1770804"/>
            <a:chOff x="840886" y="1668701"/>
            <a:chExt cx="4572000" cy="1770804"/>
          </a:xfrm>
        </p:grpSpPr>
        <mc:AlternateContent xmlns:mc="http://schemas.openxmlformats.org/markup-compatibility/2006" xmlns:a14="http://schemas.microsoft.com/office/drawing/2010/main">
          <mc:Choice Requires="a14">
            <p:sp>
              <p:nvSpPr>
                <p:cNvPr id="7" name="Rectangle 6"/>
                <p:cNvSpPr/>
                <p:nvPr/>
              </p:nvSpPr>
              <p:spPr>
                <a:xfrm>
                  <a:off x="840886" y="1668701"/>
                  <a:ext cx="4572000" cy="377347"/>
                </a:xfrm>
                <a:prstGeom prst="rect">
                  <a:avLst/>
                </a:prstGeom>
              </p:spPr>
              <p:txBody>
                <a:bodyPr>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0048"/>
                                </a:solidFill>
                                <a:latin typeface="Cambria Math" panose="02040503050406030204" pitchFamily="18" charset="0"/>
                              </a:rPr>
                            </m:ctrlPr>
                          </m:sSubPr>
                          <m:e>
                            <m:r>
                              <a:rPr lang="en-US" b="0" i="1">
                                <a:solidFill>
                                  <a:srgbClr val="000048"/>
                                </a:solidFill>
                                <a:latin typeface="Cambria Math" panose="02040503050406030204" pitchFamily="18" charset="0"/>
                              </a:rPr>
                              <m:t>𝐸</m:t>
                            </m:r>
                          </m:e>
                          <m:sub>
                            <m:r>
                              <a:rPr lang="en-US" b="0" i="1">
                                <a:solidFill>
                                  <a:srgbClr val="000048"/>
                                </a:solidFill>
                                <a:latin typeface="Cambria Math" panose="02040503050406030204" pitchFamily="18" charset="0"/>
                              </a:rPr>
                              <m:t>𝐼</m:t>
                            </m:r>
                            <m:r>
                              <a:rPr lang="it-IT" b="0" i="1" smtClean="0">
                                <a:solidFill>
                                  <a:srgbClr val="000048"/>
                                </a:solidFill>
                                <a:latin typeface="Cambria Math" panose="02040503050406030204" pitchFamily="18" charset="0"/>
                              </a:rPr>
                              <m:t>𝐼</m:t>
                            </m:r>
                          </m:sub>
                        </m:sSub>
                        <m:r>
                          <a:rPr lang="en-US" b="0" i="0">
                            <a:solidFill>
                              <a:srgbClr val="000048"/>
                            </a:solidFill>
                            <a:latin typeface="Cambria Math" panose="02040503050406030204" pitchFamily="18" charset="0"/>
                          </a:rPr>
                          <m:t>= </m:t>
                        </m:r>
                        <m:sSub>
                          <m:sSubPr>
                            <m:ctrlPr>
                              <a:rPr lang="en-US" i="1">
                                <a:solidFill>
                                  <a:srgbClr val="000048"/>
                                </a:solidFill>
                                <a:latin typeface="Cambria Math" panose="02040503050406030204" pitchFamily="18" charset="0"/>
                              </a:rPr>
                            </m:ctrlPr>
                          </m:sSubPr>
                          <m:e>
                            <m:r>
                              <a:rPr lang="en-US" b="0" i="1">
                                <a:solidFill>
                                  <a:srgbClr val="000048"/>
                                </a:solidFill>
                                <a:latin typeface="Cambria Math" panose="02040503050406030204" pitchFamily="18" charset="0"/>
                              </a:rPr>
                              <m:t>𝑚</m:t>
                            </m:r>
                          </m:e>
                          <m:sub>
                            <m:sSub>
                              <m:sSubPr>
                                <m:ctrlPr>
                                  <a:rPr lang="it-IT" i="1" smtClean="0">
                                    <a:solidFill>
                                      <a:srgbClr val="000048"/>
                                    </a:solidFill>
                                    <a:latin typeface="Cambria Math" panose="02040503050406030204" pitchFamily="18" charset="0"/>
                                  </a:rPr>
                                </m:ctrlPr>
                              </m:sSubPr>
                              <m:e>
                                <m:r>
                                  <a:rPr lang="it-IT" b="0" i="1" smtClean="0">
                                    <a:solidFill>
                                      <a:srgbClr val="000048"/>
                                    </a:solidFill>
                                    <a:latin typeface="Cambria Math" panose="02040503050406030204" pitchFamily="18" charset="0"/>
                                  </a:rPr>
                                  <m:t>𝐻</m:t>
                                </m:r>
                              </m:e>
                              <m:sub>
                                <m:r>
                                  <a:rPr lang="it-IT" b="0" i="1" smtClean="0">
                                    <a:solidFill>
                                      <a:srgbClr val="000048"/>
                                    </a:solidFill>
                                    <a:latin typeface="Cambria Math" panose="02040503050406030204" pitchFamily="18" charset="0"/>
                                  </a:rPr>
                                  <m:t>2</m:t>
                                </m:r>
                              </m:sub>
                            </m:sSub>
                            <m:r>
                              <a:rPr lang="it-IT" b="0" i="1" smtClean="0">
                                <a:solidFill>
                                  <a:srgbClr val="000048"/>
                                </a:solidFill>
                                <a:latin typeface="Cambria Math" panose="02040503050406030204" pitchFamily="18" charset="0"/>
                              </a:rPr>
                              <m:t>𝑂</m:t>
                            </m:r>
                          </m:sub>
                        </m:sSub>
                        <m:r>
                          <a:rPr lang="en-US" b="0" i="0">
                            <a:solidFill>
                              <a:srgbClr val="000048"/>
                            </a:solidFill>
                            <a:latin typeface="Cambria Math" panose="02040503050406030204" pitchFamily="18" charset="0"/>
                          </a:rPr>
                          <m:t>∗</m:t>
                        </m:r>
                        <m:sSub>
                          <m:sSubPr>
                            <m:ctrlPr>
                              <a:rPr lang="en-US" i="1">
                                <a:solidFill>
                                  <a:srgbClr val="000048"/>
                                </a:solidFill>
                                <a:latin typeface="Cambria Math" panose="02040503050406030204" pitchFamily="18" charset="0"/>
                              </a:rPr>
                            </m:ctrlPr>
                          </m:sSubPr>
                          <m:e>
                            <m:r>
                              <a:rPr lang="en-US" b="0" i="1">
                                <a:solidFill>
                                  <a:srgbClr val="000048"/>
                                </a:solidFill>
                                <a:latin typeface="Cambria Math" panose="02040503050406030204" pitchFamily="18" charset="0"/>
                              </a:rPr>
                              <m:t>𝐶</m:t>
                            </m:r>
                          </m:e>
                          <m:sub>
                            <m:r>
                              <a:rPr lang="en-US" b="0" i="1">
                                <a:solidFill>
                                  <a:srgbClr val="000048"/>
                                </a:solidFill>
                                <a:latin typeface="Cambria Math" panose="02040503050406030204" pitchFamily="18" charset="0"/>
                              </a:rPr>
                              <m:t>𝑝</m:t>
                            </m:r>
                          </m:sub>
                        </m:sSub>
                        <m:r>
                          <a:rPr lang="en-US" b="0" i="0">
                            <a:solidFill>
                              <a:srgbClr val="000048"/>
                            </a:solidFill>
                            <a:latin typeface="Cambria Math" panose="02040503050406030204" pitchFamily="18" charset="0"/>
                          </a:rPr>
                          <m:t>∗</m:t>
                        </m:r>
                        <m:d>
                          <m:dPr>
                            <m:ctrlPr>
                              <a:rPr lang="en-US" i="1">
                                <a:solidFill>
                                  <a:srgbClr val="000048"/>
                                </a:solidFill>
                                <a:latin typeface="Cambria Math" panose="02040503050406030204" pitchFamily="18" charset="0"/>
                              </a:rPr>
                            </m:ctrlPr>
                          </m:dPr>
                          <m:e>
                            <m:sSub>
                              <m:sSubPr>
                                <m:ctrlPr>
                                  <a:rPr lang="en-US" i="1">
                                    <a:solidFill>
                                      <a:srgbClr val="000048"/>
                                    </a:solidFill>
                                    <a:latin typeface="Cambria Math" panose="02040503050406030204" pitchFamily="18" charset="0"/>
                                  </a:rPr>
                                </m:ctrlPr>
                              </m:sSubPr>
                              <m:e>
                                <m:r>
                                  <a:rPr lang="en-US" b="0" i="1">
                                    <a:solidFill>
                                      <a:srgbClr val="000048"/>
                                    </a:solidFill>
                                    <a:latin typeface="Cambria Math" panose="02040503050406030204" pitchFamily="18" charset="0"/>
                                  </a:rPr>
                                  <m:t>𝑇</m:t>
                                </m:r>
                              </m:e>
                              <m:sub>
                                <m:r>
                                  <a:rPr lang="it-IT" b="0" i="1" smtClean="0">
                                    <a:solidFill>
                                      <a:srgbClr val="000048"/>
                                    </a:solidFill>
                                    <a:latin typeface="Cambria Math" panose="02040503050406030204" pitchFamily="18" charset="0"/>
                                  </a:rPr>
                                  <m:t>𝑡𝑒𝑐h</m:t>
                                </m:r>
                              </m:sub>
                            </m:sSub>
                            <m:r>
                              <a:rPr lang="en-US" b="0" i="0">
                                <a:solidFill>
                                  <a:srgbClr val="000048"/>
                                </a:solidFill>
                                <a:latin typeface="Cambria Math" panose="02040503050406030204" pitchFamily="18" charset="0"/>
                              </a:rPr>
                              <m:t>− </m:t>
                            </m:r>
                            <m:sSub>
                              <m:sSubPr>
                                <m:ctrlPr>
                                  <a:rPr lang="en-US" i="1">
                                    <a:solidFill>
                                      <a:srgbClr val="000048"/>
                                    </a:solidFill>
                                    <a:latin typeface="Cambria Math" panose="02040503050406030204" pitchFamily="18" charset="0"/>
                                  </a:rPr>
                                </m:ctrlPr>
                              </m:sSubPr>
                              <m:e>
                                <m:r>
                                  <a:rPr lang="en-US" b="0" i="1">
                                    <a:solidFill>
                                      <a:srgbClr val="000048"/>
                                    </a:solidFill>
                                    <a:latin typeface="Cambria Math" panose="02040503050406030204" pitchFamily="18" charset="0"/>
                                  </a:rPr>
                                  <m:t>𝑇</m:t>
                                </m:r>
                              </m:e>
                              <m:sub>
                                <m:r>
                                  <a:rPr lang="en-US" b="0" i="1">
                                    <a:solidFill>
                                      <a:srgbClr val="000048"/>
                                    </a:solidFill>
                                    <a:latin typeface="Cambria Math" panose="02040503050406030204" pitchFamily="18" charset="0"/>
                                  </a:rPr>
                                  <m:t>𝑎𝑞𝑢𝑖𝑓𝑒𝑟</m:t>
                                </m:r>
                              </m:sub>
                            </m:sSub>
                          </m:e>
                        </m:d>
                      </m:oMath>
                    </m:oMathPara>
                  </a14:m>
                  <a:endParaRPr lang="en-US" sz="1800" dirty="0">
                    <a:solidFill>
                      <a:srgbClr val="000048"/>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840886" y="1668701"/>
                  <a:ext cx="4572000" cy="341632"/>
                </a:xfrm>
                <a:prstGeom prst="rect">
                  <a:avLst/>
                </a:prstGeom>
                <a:blipFill rotWithShape="0">
                  <a:blip r:embed="rId3"/>
                  <a:stretch>
                    <a:fillRect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40886" y="2120484"/>
                  <a:ext cx="2439386" cy="5968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48"/>
                            </a:solidFill>
                            <a:latin typeface="Cambria Math" panose="02040503050406030204" pitchFamily="18" charset="0"/>
                          </a:rPr>
                          <m:t>𝛥</m:t>
                        </m:r>
                        <m:sSub>
                          <m:sSubPr>
                            <m:ctrlPr>
                              <a:rPr lang="en-US" i="1">
                                <a:solidFill>
                                  <a:srgbClr val="000048"/>
                                </a:solidFill>
                                <a:latin typeface="Cambria Math" panose="02040503050406030204" pitchFamily="18" charset="0"/>
                              </a:rPr>
                            </m:ctrlPr>
                          </m:sSubPr>
                          <m:e>
                            <m:r>
                              <a:rPr lang="en-US" b="0" i="1">
                                <a:solidFill>
                                  <a:srgbClr val="000048"/>
                                </a:solidFill>
                                <a:latin typeface="Cambria Math" panose="02040503050406030204" pitchFamily="18" charset="0"/>
                              </a:rPr>
                              <m:t>𝑚</m:t>
                            </m:r>
                          </m:e>
                          <m:sub>
                            <m:r>
                              <a:rPr lang="it-IT" b="0" i="1" smtClean="0">
                                <a:solidFill>
                                  <a:srgbClr val="000048"/>
                                </a:solidFill>
                                <a:latin typeface="Cambria Math" panose="02040503050406030204" pitchFamily="18" charset="0"/>
                              </a:rPr>
                              <m:t>𝑤𝑜𝑜𝑑</m:t>
                            </m:r>
                          </m:sub>
                        </m:sSub>
                        <m:r>
                          <a:rPr lang="en-US" b="0" i="0">
                            <a:solidFill>
                              <a:srgbClr val="000048"/>
                            </a:solidFill>
                            <a:latin typeface="Cambria Math" panose="02040503050406030204" pitchFamily="18" charset="0"/>
                          </a:rPr>
                          <m:t>= </m:t>
                        </m:r>
                        <m:f>
                          <m:fPr>
                            <m:ctrlPr>
                              <a:rPr lang="en-US" i="1">
                                <a:solidFill>
                                  <a:srgbClr val="000048"/>
                                </a:solidFill>
                                <a:latin typeface="Cambria Math" panose="02040503050406030204" pitchFamily="18" charset="0"/>
                              </a:rPr>
                            </m:ctrlPr>
                          </m:fPr>
                          <m:num>
                            <m:sSub>
                              <m:sSubPr>
                                <m:ctrlPr>
                                  <a:rPr lang="en-US" i="1">
                                    <a:solidFill>
                                      <a:srgbClr val="000048"/>
                                    </a:solidFill>
                                    <a:latin typeface="Cambria Math" panose="02040503050406030204" pitchFamily="18" charset="0"/>
                                  </a:rPr>
                                </m:ctrlPr>
                              </m:sSubPr>
                              <m:e>
                                <m:r>
                                  <a:rPr lang="en-US" b="0" i="1">
                                    <a:solidFill>
                                      <a:srgbClr val="000048"/>
                                    </a:solidFill>
                                    <a:latin typeface="Cambria Math" panose="02040503050406030204" pitchFamily="18" charset="0"/>
                                  </a:rPr>
                                  <m:t>𝐸</m:t>
                                </m:r>
                              </m:e>
                              <m:sub>
                                <m:r>
                                  <a:rPr lang="en-US" b="0" i="1">
                                    <a:solidFill>
                                      <a:srgbClr val="000048"/>
                                    </a:solidFill>
                                    <a:latin typeface="Cambria Math" panose="02040503050406030204" pitchFamily="18" charset="0"/>
                                  </a:rPr>
                                  <m:t>𝐼</m:t>
                                </m:r>
                                <m:r>
                                  <a:rPr lang="it-IT" b="0" i="1" smtClean="0">
                                    <a:solidFill>
                                      <a:srgbClr val="000048"/>
                                    </a:solidFill>
                                    <a:latin typeface="Cambria Math" panose="02040503050406030204" pitchFamily="18" charset="0"/>
                                  </a:rPr>
                                  <m:t>𝐼</m:t>
                                </m:r>
                              </m:sub>
                            </m:sSub>
                          </m:num>
                          <m:den>
                            <m:sSub>
                              <m:sSubPr>
                                <m:ctrlPr>
                                  <a:rPr lang="en-US" i="1">
                                    <a:solidFill>
                                      <a:srgbClr val="000048"/>
                                    </a:solidFill>
                                    <a:latin typeface="Cambria Math" panose="02040503050406030204" pitchFamily="18" charset="0"/>
                                  </a:rPr>
                                </m:ctrlPr>
                              </m:sSubPr>
                              <m:e>
                                <m:r>
                                  <a:rPr lang="en-US" b="0" i="1">
                                    <a:solidFill>
                                      <a:srgbClr val="000048"/>
                                    </a:solidFill>
                                    <a:latin typeface="Cambria Math" panose="02040503050406030204" pitchFamily="18" charset="0"/>
                                  </a:rPr>
                                  <m:t>𝜂</m:t>
                                </m:r>
                              </m:e>
                              <m:sub>
                                <m:r>
                                  <a:rPr lang="it-IT" b="0" i="1" smtClean="0">
                                    <a:solidFill>
                                      <a:srgbClr val="000048"/>
                                    </a:solidFill>
                                    <a:latin typeface="Cambria Math" panose="02040503050406030204" pitchFamily="18" charset="0"/>
                                  </a:rPr>
                                  <m:t>𝑆𝑇𝑂𝑉𝐸</m:t>
                                </m:r>
                              </m:sub>
                            </m:sSub>
                          </m:den>
                        </m:f>
                        <m:r>
                          <a:rPr lang="en-US" b="0" i="0">
                            <a:solidFill>
                              <a:srgbClr val="000048"/>
                            </a:solidFill>
                            <a:latin typeface="Cambria Math" panose="02040503050406030204" pitchFamily="18" charset="0"/>
                          </a:rPr>
                          <m:t>∗</m:t>
                        </m:r>
                        <m:f>
                          <m:fPr>
                            <m:ctrlPr>
                              <a:rPr lang="en-US" i="1">
                                <a:solidFill>
                                  <a:srgbClr val="000048"/>
                                </a:solidFill>
                                <a:latin typeface="Cambria Math" panose="02040503050406030204" pitchFamily="18" charset="0"/>
                              </a:rPr>
                            </m:ctrlPr>
                          </m:fPr>
                          <m:num>
                            <m:r>
                              <a:rPr lang="en-US" b="0" i="0">
                                <a:solidFill>
                                  <a:srgbClr val="000048"/>
                                </a:solidFill>
                                <a:latin typeface="Cambria Math" panose="02040503050406030204" pitchFamily="18" charset="0"/>
                              </a:rPr>
                              <m:t>1</m:t>
                            </m:r>
                          </m:num>
                          <m:den>
                            <m:r>
                              <a:rPr lang="en-US" b="0" i="1">
                                <a:solidFill>
                                  <a:srgbClr val="000048"/>
                                </a:solidFill>
                                <a:latin typeface="Cambria Math" panose="02040503050406030204" pitchFamily="18" charset="0"/>
                              </a:rPr>
                              <m:t>𝐿𝐻𝑉</m:t>
                            </m:r>
                          </m:den>
                        </m:f>
                      </m:oMath>
                    </m:oMathPara>
                  </a14:m>
                  <a:endParaRPr lang="en-US" sz="1800" dirty="0">
                    <a:solidFill>
                      <a:srgbClr val="000048"/>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840886" y="2120484"/>
                  <a:ext cx="2159116" cy="533672"/>
                </a:xfrm>
                <a:prstGeom prst="rect">
                  <a:avLst/>
                </a:prstGeom>
                <a:blipFill rotWithShape="0">
                  <a:blip r:embed="rId4"/>
                  <a:stretch>
                    <a:fillRect b="-11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40886" y="2780927"/>
                  <a:ext cx="1931811" cy="6585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800" b="1" i="1" smtClean="0">
                                <a:solidFill>
                                  <a:srgbClr val="FF9900"/>
                                </a:solidFill>
                                <a:latin typeface="Cambria Math" panose="02040503050406030204" pitchFamily="18" charset="0"/>
                                <a:ea typeface="Cambria Math" panose="02040503050406030204" pitchFamily="18" charset="0"/>
                              </a:rPr>
                            </m:ctrlPr>
                          </m:sSubPr>
                          <m:e>
                            <m:r>
                              <a:rPr lang="it-IT" sz="1800" b="1" i="1" smtClean="0">
                                <a:solidFill>
                                  <a:srgbClr val="FF9900"/>
                                </a:solidFill>
                                <a:latin typeface="Cambria Math" panose="02040503050406030204" pitchFamily="18" charset="0"/>
                                <a:ea typeface="Cambria Math" panose="02040503050406030204" pitchFamily="18" charset="0"/>
                              </a:rPr>
                              <m:t>𝑺</m:t>
                            </m:r>
                          </m:e>
                          <m:sub>
                            <m:r>
                              <a:rPr lang="it-IT" sz="1800" b="1" i="1" smtClean="0">
                                <a:solidFill>
                                  <a:srgbClr val="FF9900"/>
                                </a:solidFill>
                                <a:latin typeface="Cambria Math" panose="02040503050406030204" pitchFamily="18" charset="0"/>
                                <a:ea typeface="Cambria Math" panose="02040503050406030204" pitchFamily="18" charset="0"/>
                              </a:rPr>
                              <m:t>𝒘𝒐𝒐𝒅</m:t>
                            </m:r>
                          </m:sub>
                        </m:sSub>
                        <m:r>
                          <a:rPr lang="it-IT" sz="1800" b="1" i="0" smtClean="0">
                            <a:solidFill>
                              <a:srgbClr val="FF9900"/>
                            </a:solidFill>
                            <a:latin typeface="Cambria Math" panose="02040503050406030204" pitchFamily="18" charset="0"/>
                            <a:ea typeface="Cambria Math" panose="02040503050406030204" pitchFamily="18" charset="0"/>
                          </a:rPr>
                          <m:t>=</m:t>
                        </m:r>
                        <m:f>
                          <m:fPr>
                            <m:ctrlPr>
                              <a:rPr lang="en-US" sz="1800" b="1" i="1">
                                <a:solidFill>
                                  <a:srgbClr val="FF9900"/>
                                </a:solidFill>
                                <a:latin typeface="Cambria Math" panose="02040503050406030204" pitchFamily="18" charset="0"/>
                                <a:ea typeface="Cambria Math" panose="02040503050406030204" pitchFamily="18" charset="0"/>
                              </a:rPr>
                            </m:ctrlPr>
                          </m:fPr>
                          <m:num>
                            <m:r>
                              <a:rPr lang="en-US" sz="1800" b="1" i="1">
                                <a:solidFill>
                                  <a:srgbClr val="FF9900"/>
                                </a:solidFill>
                                <a:latin typeface="Cambria Math" panose="02040503050406030204" pitchFamily="18" charset="0"/>
                                <a:ea typeface="Cambria Math" panose="02040503050406030204" pitchFamily="18" charset="0"/>
                              </a:rPr>
                              <m:t>𝜟</m:t>
                            </m:r>
                            <m:sSub>
                              <m:sSubPr>
                                <m:ctrlPr>
                                  <a:rPr lang="en-US" sz="1800" b="1" i="1">
                                    <a:solidFill>
                                      <a:srgbClr val="FF9900"/>
                                    </a:solidFill>
                                    <a:latin typeface="Cambria Math" panose="02040503050406030204" pitchFamily="18" charset="0"/>
                                    <a:ea typeface="Cambria Math" panose="02040503050406030204" pitchFamily="18" charset="0"/>
                                  </a:rPr>
                                </m:ctrlPr>
                              </m:sSubPr>
                              <m:e>
                                <m:r>
                                  <a:rPr lang="en-US" sz="1800" b="1" i="1">
                                    <a:solidFill>
                                      <a:srgbClr val="FF9900"/>
                                    </a:solidFill>
                                    <a:latin typeface="Cambria Math" panose="02040503050406030204" pitchFamily="18" charset="0"/>
                                    <a:ea typeface="Cambria Math" panose="02040503050406030204" pitchFamily="18" charset="0"/>
                                  </a:rPr>
                                  <m:t>𝒎</m:t>
                                </m:r>
                              </m:e>
                              <m:sub>
                                <m:r>
                                  <a:rPr lang="it-IT" sz="1800" b="1" i="1">
                                    <a:solidFill>
                                      <a:srgbClr val="FF9900"/>
                                    </a:solidFill>
                                    <a:latin typeface="Cambria Math" panose="02040503050406030204" pitchFamily="18" charset="0"/>
                                    <a:ea typeface="Cambria Math" panose="02040503050406030204" pitchFamily="18" charset="0"/>
                                  </a:rPr>
                                  <m:t>𝒘𝒐𝒐𝒅</m:t>
                                </m:r>
                              </m:sub>
                            </m:sSub>
                          </m:num>
                          <m:den>
                            <m:sSub>
                              <m:sSubPr>
                                <m:ctrlPr>
                                  <a:rPr lang="en-US" sz="1800" b="1" i="1">
                                    <a:solidFill>
                                      <a:srgbClr val="FF9900"/>
                                    </a:solidFill>
                                    <a:latin typeface="Cambria Math" panose="02040503050406030204" pitchFamily="18" charset="0"/>
                                    <a:ea typeface="Cambria Math" panose="02040503050406030204" pitchFamily="18" charset="0"/>
                                  </a:rPr>
                                </m:ctrlPr>
                              </m:sSubPr>
                              <m:e>
                                <m:r>
                                  <a:rPr lang="en-US" sz="1800" b="1" i="1">
                                    <a:solidFill>
                                      <a:srgbClr val="FF9900"/>
                                    </a:solidFill>
                                    <a:latin typeface="Cambria Math" panose="02040503050406030204" pitchFamily="18" charset="0"/>
                                    <a:ea typeface="Cambria Math" panose="02040503050406030204" pitchFamily="18" charset="0"/>
                                  </a:rPr>
                                  <m:t>𝒎</m:t>
                                </m:r>
                              </m:e>
                              <m:sub>
                                <m:r>
                                  <a:rPr lang="en-US" sz="1800" b="1" i="1">
                                    <a:solidFill>
                                      <a:srgbClr val="FF9900"/>
                                    </a:solidFill>
                                    <a:latin typeface="Cambria Math" panose="02040503050406030204" pitchFamily="18" charset="0"/>
                                    <a:ea typeface="Cambria Math" panose="02040503050406030204" pitchFamily="18" charset="0"/>
                                  </a:rPr>
                                  <m:t>𝒘𝒐𝒐</m:t>
                                </m:r>
                                <m:r>
                                  <a:rPr lang="it-IT" sz="1800" b="1" i="1" smtClean="0">
                                    <a:solidFill>
                                      <a:srgbClr val="FF9900"/>
                                    </a:solidFill>
                                    <a:latin typeface="Cambria Math" panose="02040503050406030204" pitchFamily="18" charset="0"/>
                                    <a:ea typeface="Cambria Math" panose="02040503050406030204" pitchFamily="18" charset="0"/>
                                  </a:rPr>
                                  <m:t>𝒅</m:t>
                                </m:r>
                              </m:sub>
                            </m:sSub>
                          </m:den>
                        </m:f>
                      </m:oMath>
                    </m:oMathPara>
                  </a14:m>
                  <a:endParaRPr lang="en-US" sz="1800" b="1" dirty="0">
                    <a:solidFill>
                      <a:srgbClr val="FF9900"/>
                    </a:solidFill>
                    <a:latin typeface="Cambria Math" panose="02040503050406030204" pitchFamily="18" charset="0"/>
                    <a:ea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840886" y="2780927"/>
                  <a:ext cx="1737591" cy="595741"/>
                </a:xfrm>
                <a:prstGeom prst="rect">
                  <a:avLst/>
                </a:prstGeom>
                <a:blipFill rotWithShape="0">
                  <a:blip r:embed="rId5"/>
                  <a:stretch>
                    <a:fillRect/>
                  </a:stretch>
                </a:blipFill>
              </p:spPr>
              <p:txBody>
                <a:bodyPr/>
                <a:lstStyle/>
                <a:p>
                  <a:r>
                    <a:rPr lang="en-US">
                      <a:noFill/>
                    </a:rPr>
                    <a:t> </a:t>
                  </a:r>
                </a:p>
              </p:txBody>
            </p:sp>
          </mc:Fallback>
        </mc:AlternateContent>
      </p:grpSp>
      <p:sp>
        <p:nvSpPr>
          <p:cNvPr id="12" name="Rectangle 11"/>
          <p:cNvSpPr/>
          <p:nvPr/>
        </p:nvSpPr>
        <p:spPr>
          <a:xfrm>
            <a:off x="4513704" y="1668870"/>
            <a:ext cx="4572000" cy="1538883"/>
          </a:xfrm>
          <a:prstGeom prst="rect">
            <a:avLst/>
          </a:prstGeom>
        </p:spPr>
        <p:txBody>
          <a:bodyPr>
            <a:spAutoFit/>
          </a:bodyPr>
          <a:lstStyle/>
          <a:p>
            <a:pPr>
              <a:spcBef>
                <a:spcPts val="600"/>
              </a:spcBef>
              <a:spcAft>
                <a:spcPts val="600"/>
              </a:spcAft>
            </a:pPr>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spcAft>
                <a:spcPts val="600"/>
              </a:spcAft>
            </a:pPr>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spcAft>
                <a:spcPts val="600"/>
              </a:spcAft>
            </a:pPr>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spcAft>
                <a:spcPts val="600"/>
              </a:spcAft>
            </a:pPr>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8" name="Group 27"/>
          <p:cNvGrpSpPr/>
          <p:nvPr/>
        </p:nvGrpSpPr>
        <p:grpSpPr>
          <a:xfrm>
            <a:off x="1295615" y="4161917"/>
            <a:ext cx="4860561" cy="2403497"/>
            <a:chOff x="4855712" y="1696525"/>
            <a:chExt cx="4860561" cy="2403497"/>
          </a:xfrm>
        </p:grpSpPr>
        <mc:AlternateContent xmlns:mc="http://schemas.openxmlformats.org/markup-compatibility/2006" xmlns:a14="http://schemas.microsoft.com/office/drawing/2010/main">
          <mc:Choice Requires="a14">
            <p:sp>
              <p:nvSpPr>
                <p:cNvPr id="13" name="Rectangle 12"/>
                <p:cNvSpPr/>
                <p:nvPr/>
              </p:nvSpPr>
              <p:spPr>
                <a:xfrm>
                  <a:off x="4894076" y="1696525"/>
                  <a:ext cx="4404091" cy="394852"/>
                </a:xfrm>
                <a:prstGeom prst="rect">
                  <a:avLst/>
                </a:prstGeom>
              </p:spPr>
              <p:txBody>
                <a:bodyPr wrap="none">
                  <a:spAutoFit/>
                </a:bodyPr>
                <a:lstStyle/>
                <a:p>
                  <a14:m>
                    <m:oMath xmlns:m="http://schemas.openxmlformats.org/officeDocument/2006/math">
                      <m:sSub>
                        <m:sSubPr>
                          <m:ctrlPr>
                            <a:rPr lang="it-IT" sz="1800" i="1" smtClean="0">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𝐼</m:t>
                          </m:r>
                          <m:sSub>
                            <m:sSubPr>
                              <m:ctrlPr>
                                <a:rPr lang="it-IT"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𝐼</m:t>
                              </m:r>
                            </m:e>
                            <m: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𝑂𝐹</m:t>
                              </m:r>
                            </m:sub>
                          </m:sSub>
                        </m:sub>
                      </m:s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it-IT"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𝐼</m:t>
                          </m:r>
                          <m:sSub>
                            <m:sSubPr>
                              <m:ctrlPr>
                                <a:rPr lang="it-IT"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𝐼</m:t>
                              </m:r>
                            </m:e>
                            <m: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𝐼𝐶𝑆</m:t>
                              </m:r>
                            </m:sub>
                          </m:sSub>
                        </m:sub>
                      </m:sSub>
                      <m:r>
                        <a:rPr lang="it-IT" sz="1800" b="0" i="0" smtClean="0">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800" dirty="0" smtClean="0">
                      <a:solidFill>
                        <a:srgbClr val="000048"/>
                      </a:solidFill>
                      <a:latin typeface="Franklin Gothic Demi Cond" panose="020B0706030402020204" pitchFamily="34" charset="0"/>
                      <a:sym typeface="Wingdings" panose="05000000000000000000" pitchFamily="2" charset="2"/>
                    </a:rPr>
                    <a:t> secondary energy balance</a:t>
                  </a:r>
                  <a:endParaRPr lang="en-US" sz="1800" dirty="0">
                    <a:solidFill>
                      <a:srgbClr val="000048"/>
                    </a:solidFill>
                    <a:latin typeface="Franklin Gothic Demi Cond" panose="020B07060304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894076" y="1696525"/>
                  <a:ext cx="4404091" cy="394852"/>
                </a:xfrm>
                <a:prstGeom prst="rect">
                  <a:avLst/>
                </a:prstGeom>
                <a:blipFill rotWithShape="0">
                  <a:blip r:embed="rId6"/>
                  <a:stretch>
                    <a:fillRect t="-9231"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855712" y="2090295"/>
                  <a:ext cx="2656112" cy="394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800" i="1" smtClean="0">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𝐸</m:t>
                            </m:r>
                          </m:e>
                          <m:sub>
                            <m:sSub>
                              <m:sSubPr>
                                <m:ctrlPr>
                                  <a:rPr lang="it-IT"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𝐼</m:t>
                                </m:r>
                              </m:e>
                              <m: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𝑂𝐹</m:t>
                                </m:r>
                              </m:sub>
                            </m:sSub>
                          </m:sub>
                        </m:s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𝜂</m:t>
                            </m:r>
                          </m:e>
                          <m: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𝑂𝐹</m:t>
                            </m:r>
                          </m:sub>
                        </m:s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it-IT"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𝐸</m:t>
                            </m:r>
                          </m:e>
                          <m:sub>
                            <m:sSub>
                              <m:sSubPr>
                                <m:ctrlPr>
                                  <a:rPr lang="it-IT"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𝐼</m:t>
                                </m:r>
                              </m:e>
                              <m: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𝐼𝐶𝑆</m:t>
                                </m:r>
                              </m:sub>
                            </m:sSub>
                          </m:sub>
                        </m:s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𝜂</m:t>
                            </m:r>
                          </m:e>
                          <m: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𝐼𝐶𝑆</m:t>
                            </m:r>
                          </m:sub>
                        </m:sSub>
                      </m:oMath>
                    </m:oMathPara>
                  </a14:m>
                  <a:endParaRPr lang="en-US" sz="1800" dirty="0">
                    <a:solidFill>
                      <a:srgbClr val="000048"/>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4855712" y="2090295"/>
                  <a:ext cx="2656112" cy="394852"/>
                </a:xfrm>
                <a:prstGeom prst="rect">
                  <a:avLst/>
                </a:prstGeom>
                <a:blipFill rotWithShape="0">
                  <a:blip r:embed="rId7"/>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855712" y="2458223"/>
                  <a:ext cx="4860561" cy="394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800" i="1" smtClean="0">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𝑚</m:t>
                            </m:r>
                          </m:e>
                          <m: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𝑤𝑜𝑜</m:t>
                            </m:r>
                            <m:sSub>
                              <m:sSubPr>
                                <m:ctrlPr>
                                  <a:rPr lang="it-IT"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𝑂𝐹</m:t>
                                </m:r>
                              </m:sub>
                            </m:sSub>
                          </m:sub>
                        </m:s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m:t>
                        </m:r>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𝐿𝐻𝑉</m:t>
                        </m:r>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𝜂</m:t>
                            </m:r>
                          </m:e>
                          <m: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𝑂𝐹</m:t>
                            </m:r>
                          </m:sub>
                        </m:s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it-IT"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𝑚</m:t>
                            </m:r>
                          </m:e>
                          <m: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𝑤𝑜𝑜</m:t>
                            </m:r>
                            <m:sSub>
                              <m:sSubPr>
                                <m:ctrlPr>
                                  <a:rPr lang="it-IT"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𝐼𝐶𝑆</m:t>
                                </m:r>
                              </m:sub>
                            </m:sSub>
                          </m:sub>
                        </m:s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m:t>
                        </m:r>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𝐿𝐻𝑉</m:t>
                        </m:r>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𝜂</m:t>
                            </m:r>
                          </m:e>
                          <m:sub>
                            <m:r>
                              <a:rPr lang="en-US" sz="1800" i="1">
                                <a:solidFill>
                                  <a:srgbClr val="000048"/>
                                </a:solidFill>
                                <a:latin typeface="Cambria Math" panose="02040503050406030204" pitchFamily="18" charset="0"/>
                                <a:ea typeface="Times New Roman" panose="02020603050405020304" pitchFamily="18" charset="0"/>
                                <a:cs typeface="Times New Roman" panose="02020603050405020304" pitchFamily="18" charset="0"/>
                              </a:rPr>
                              <m:t>𝐼𝐶𝑆</m:t>
                            </m:r>
                          </m:sub>
                        </m:sSub>
                      </m:oMath>
                    </m:oMathPara>
                  </a14:m>
                  <a:endParaRPr lang="en-US" sz="1800" dirty="0">
                    <a:solidFill>
                      <a:srgbClr val="000048"/>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4855712" y="2458223"/>
                  <a:ext cx="4860561" cy="394852"/>
                </a:xfrm>
                <a:prstGeom prst="rect">
                  <a:avLst/>
                </a:prstGeom>
                <a:blipFill rotWithShape="0">
                  <a:blip r:embed="rId8"/>
                  <a:stretch>
                    <a:fillRect b="-1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855712" y="2919093"/>
                  <a:ext cx="3874330" cy="7254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sz="2000" b="1" i="1" smtClean="0">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𝒎</m:t>
                                </m:r>
                              </m:e>
                              <m:sub>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𝒘𝒐𝒐</m:t>
                                </m:r>
                                <m:sSub>
                                  <m:sSubPr>
                                    <m:ctrlPr>
                                      <a:rPr lang="it-IT"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𝒅</m:t>
                                    </m:r>
                                  </m:e>
                                  <m:sub>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𝑰𝑪𝑺</m:t>
                                    </m:r>
                                  </m:sub>
                                </m:sSub>
                              </m:sub>
                            </m:sSub>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it-IT"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𝒎</m:t>
                                </m:r>
                              </m:e>
                              <m:sub>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𝒘𝒐𝒐</m:t>
                                </m:r>
                                <m:sSub>
                                  <m:sSubPr>
                                    <m:ctrlPr>
                                      <a:rPr lang="it-IT"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𝒅</m:t>
                                    </m:r>
                                  </m:e>
                                  <m:sub>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𝑶𝑭</m:t>
                                    </m:r>
                                  </m:sub>
                                </m:sSub>
                              </m:sub>
                            </m:sSub>
                          </m:num>
                          <m:den>
                            <m:sSub>
                              <m:sSubPr>
                                <m:ctrlPr>
                                  <a:rPr lang="it-IT"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𝒎</m:t>
                                </m:r>
                              </m:e>
                              <m:sub>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𝒘𝒐𝒐</m:t>
                                </m:r>
                                <m:sSub>
                                  <m:sSubPr>
                                    <m:ctrlPr>
                                      <a:rPr lang="it-IT"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𝒅</m:t>
                                    </m:r>
                                  </m:e>
                                  <m:sub>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𝑶𝑭</m:t>
                                    </m:r>
                                  </m:sub>
                                </m:sSub>
                              </m:sub>
                            </m:sSub>
                          </m:den>
                        </m:f>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it-IT"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𝜼</m:t>
                                </m:r>
                              </m:e>
                              <m:sub>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𝑶𝑭</m:t>
                                </m:r>
                              </m:sub>
                            </m:sSub>
                          </m:num>
                          <m:den>
                            <m:sSub>
                              <m:sSubPr>
                                <m:ctrlPr>
                                  <a:rPr lang="it-IT"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𝜼</m:t>
                                </m:r>
                              </m:e>
                              <m:sub>
                                <m:r>
                                  <a:rPr lang="en-US" sz="2000" b="1" i="1">
                                    <a:solidFill>
                                      <a:srgbClr val="FF9900"/>
                                    </a:solidFill>
                                    <a:latin typeface="Cambria Math" panose="02040503050406030204" pitchFamily="18" charset="0"/>
                                    <a:ea typeface="Times New Roman" panose="02020603050405020304" pitchFamily="18" charset="0"/>
                                    <a:cs typeface="Times New Roman" panose="02020603050405020304" pitchFamily="18" charset="0"/>
                                  </a:rPr>
                                  <m:t>𝑰𝑪𝑺</m:t>
                                </m:r>
                              </m:sub>
                            </m:sSub>
                          </m:den>
                        </m:f>
                      </m:oMath>
                    </m:oMathPara>
                  </a14:m>
                  <a:endParaRPr lang="en-US" sz="2000" b="1" dirty="0">
                    <a:solidFill>
                      <a:srgbClr val="FF990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4855712" y="2919093"/>
                  <a:ext cx="3874330" cy="725455"/>
                </a:xfrm>
                <a:prstGeom prst="rect">
                  <a:avLst/>
                </a:prstGeom>
                <a:blipFill rotWithShape="0">
                  <a:blip r:embed="rId9"/>
                  <a:stretch>
                    <a:fillRect/>
                  </a:stretch>
                </a:blipFill>
              </p:spPr>
              <p:txBody>
                <a:bodyPr/>
                <a:lstStyle/>
                <a:p>
                  <a:r>
                    <a:rPr lang="en-US">
                      <a:noFill/>
                    </a:rPr>
                    <a:t> </a:t>
                  </a:r>
                </a:p>
              </p:txBody>
            </p:sp>
          </mc:Fallback>
        </mc:AlternateContent>
        <p:sp>
          <p:nvSpPr>
            <p:cNvPr id="18" name="Parentesi graffa aperta 6"/>
            <p:cNvSpPr>
              <a:spLocks/>
            </p:cNvSpPr>
            <p:nvPr/>
          </p:nvSpPr>
          <p:spPr bwMode="auto">
            <a:xfrm rot="16200000">
              <a:off x="5983227" y="2515371"/>
              <a:ext cx="355639" cy="2280051"/>
            </a:xfrm>
            <a:prstGeom prst="leftBrace">
              <a:avLst>
                <a:gd name="adj1" fmla="val 8327"/>
                <a:gd name="adj2" fmla="val 50000"/>
              </a:avLst>
            </a:prstGeom>
            <a:noFill/>
            <a:ln w="9525" algn="ctr">
              <a:solidFill>
                <a:srgbClr val="000048"/>
              </a:solidFill>
              <a:round/>
              <a:headEnd/>
              <a:tailEnd/>
            </a:ln>
          </p:spPr>
          <p:txBody>
            <a:bodyPr/>
            <a:lstStyle>
              <a:lvl1pPr marL="304800" indent="-3048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gn="ctr">
                <a:spcBef>
                  <a:spcPct val="30000"/>
                </a:spcBef>
                <a:buFontTx/>
                <a:buNone/>
              </a:pPr>
              <a:endParaRPr lang="it-IT" altLang="it-IT" sz="1600" b="1" dirty="0"/>
            </a:p>
          </p:txBody>
        </p:sp>
        <p:sp>
          <p:nvSpPr>
            <p:cNvPr id="19" name="TextBox 18"/>
            <p:cNvSpPr txBox="1"/>
            <p:nvPr/>
          </p:nvSpPr>
          <p:spPr>
            <a:xfrm>
              <a:off x="5777289" y="3699912"/>
              <a:ext cx="1036750" cy="400110"/>
            </a:xfrm>
            <a:prstGeom prst="rect">
              <a:avLst/>
            </a:prstGeom>
            <a:noFill/>
          </p:spPr>
          <p:txBody>
            <a:bodyPr wrap="square" rtlCol="0">
              <a:spAutoFit/>
            </a:bodyPr>
            <a:lstStyle/>
            <a:p>
              <a:r>
                <a:rPr lang="en-US" sz="2000" b="1" i="1" dirty="0" err="1" smtClean="0">
                  <a:solidFill>
                    <a:srgbClr val="FF9900"/>
                  </a:solidFill>
                  <a:latin typeface="Cambria Math" panose="02040503050406030204" pitchFamily="18" charset="0"/>
                  <a:ea typeface="Cambria Math" panose="02040503050406030204" pitchFamily="18" charset="0"/>
                </a:rPr>
                <a:t>S</a:t>
              </a:r>
              <a:r>
                <a:rPr lang="en-US" sz="2000" b="1" i="1" baseline="-25000" dirty="0" err="1" smtClean="0">
                  <a:solidFill>
                    <a:srgbClr val="FF9900"/>
                  </a:solidFill>
                  <a:latin typeface="Cambria Math" panose="02040503050406030204" pitchFamily="18" charset="0"/>
                  <a:ea typeface="Cambria Math" panose="02040503050406030204" pitchFamily="18" charset="0"/>
                </a:rPr>
                <a:t>wood</a:t>
              </a:r>
              <a:endParaRPr lang="en-US" sz="2000" b="1" i="1" dirty="0">
                <a:solidFill>
                  <a:srgbClr val="FF9900"/>
                </a:solidFill>
                <a:latin typeface="Cambria Math" panose="02040503050406030204" pitchFamily="18" charset="0"/>
                <a:ea typeface="Cambria Math" panose="02040503050406030204" pitchFamily="18" charset="0"/>
              </a:endParaRPr>
            </a:p>
          </p:txBody>
        </p:sp>
      </p:grpSp>
      <p:graphicFrame>
        <p:nvGraphicFramePr>
          <p:cNvPr id="35" name="Diagramma 12"/>
          <p:cNvGraphicFramePr/>
          <p:nvPr>
            <p:extLst>
              <p:ext uri="{D42A27DB-BD31-4B8C-83A1-F6EECF244321}">
                <p14:modId xmlns:p14="http://schemas.microsoft.com/office/powerpoint/2010/main" val="414530000"/>
              </p:ext>
            </p:extLst>
          </p:nvPr>
        </p:nvGraphicFramePr>
        <p:xfrm>
          <a:off x="6948264" y="476672"/>
          <a:ext cx="2088232" cy="24393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Rectangle 2"/>
          <p:cNvSpPr/>
          <p:nvPr/>
        </p:nvSpPr>
        <p:spPr>
          <a:xfrm>
            <a:off x="502051" y="944679"/>
            <a:ext cx="3627147" cy="369332"/>
          </a:xfrm>
          <a:prstGeom prst="rect">
            <a:avLst/>
          </a:prstGeom>
        </p:spPr>
        <p:txBody>
          <a:bodyPr wrap="none">
            <a:spAutoFit/>
          </a:bodyPr>
          <a:lstStyle/>
          <a:p>
            <a:pPr defTabSz="889000">
              <a:lnSpc>
                <a:spcPct val="90000"/>
              </a:lnSpc>
              <a:spcAft>
                <a:spcPts val="0"/>
              </a:spcAft>
              <a:defRPr/>
            </a:pPr>
            <a:r>
              <a:rPr lang="en-US" sz="2000" b="1" u="sng" dirty="0" smtClean="0">
                <a:solidFill>
                  <a:srgbClr val="FF9900"/>
                </a:solidFill>
                <a:latin typeface="Franklin Gothic Medium" panose="020B0603020102020204" pitchFamily="34" charset="0"/>
              </a:rPr>
              <a:t>Energy analysis of technologies</a:t>
            </a:r>
            <a:endParaRPr lang="en-US" sz="2000" b="1" u="sng" dirty="0">
              <a:solidFill>
                <a:srgbClr val="FF9900"/>
              </a:solidFill>
              <a:latin typeface="Franklin Gothic Medium" panose="020B0603020102020204" pitchFamily="34" charset="0"/>
            </a:endParaRPr>
          </a:p>
        </p:txBody>
      </p:sp>
      <p:grpSp>
        <p:nvGrpSpPr>
          <p:cNvPr id="17" name="Group 16"/>
          <p:cNvGrpSpPr/>
          <p:nvPr/>
        </p:nvGrpSpPr>
        <p:grpSpPr>
          <a:xfrm>
            <a:off x="5580112" y="1867812"/>
            <a:ext cx="5980071" cy="2031325"/>
            <a:chOff x="4320340" y="1962893"/>
            <a:chExt cx="5980071" cy="2031325"/>
          </a:xfrm>
        </p:grpSpPr>
        <p:sp>
          <p:nvSpPr>
            <p:cNvPr id="9" name="TextBox 8"/>
            <p:cNvSpPr txBox="1"/>
            <p:nvPr/>
          </p:nvSpPr>
          <p:spPr>
            <a:xfrm>
              <a:off x="4320340" y="1995209"/>
              <a:ext cx="560347" cy="307777"/>
            </a:xfrm>
            <a:prstGeom prst="rect">
              <a:avLst/>
            </a:prstGeom>
            <a:noFill/>
          </p:spPr>
          <p:txBody>
            <a:bodyPr wrap="square" rtlCol="0">
              <a:spAutoFit/>
            </a:bodyPr>
            <a:lstStyle/>
            <a:p>
              <a:r>
                <a:rPr lang="en-US" sz="1400" dirty="0" smtClean="0">
                  <a:solidFill>
                    <a:srgbClr val="000048"/>
                  </a:solidFill>
                  <a:latin typeface="Cambria Math" panose="02040503050406030204" pitchFamily="18" charset="0"/>
                  <a:ea typeface="Cambria Math" panose="02040503050406030204" pitchFamily="18" charset="0"/>
                </a:rPr>
                <a:t>with</a:t>
              </a:r>
              <a:endParaRPr lang="en-US" dirty="0">
                <a:solidFill>
                  <a:srgbClr val="000048"/>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4899811" y="1962893"/>
                  <a:ext cx="5400600" cy="2031325"/>
                </a:xfrm>
                <a:prstGeom prst="rect">
                  <a:avLst/>
                </a:prstGeom>
                <a:noFill/>
              </p:spPr>
              <p:txBody>
                <a:bodyPr wrap="square" rtlCol="0">
                  <a:spAutoFit/>
                </a:bodyPr>
                <a:lstStyle/>
                <a:p>
                  <a:pPr>
                    <a:spcBef>
                      <a:spcPts val="200"/>
                    </a:spcBef>
                  </a:pPr>
                  <a:r>
                    <a:rPr lang="en-US" sz="1400" i="1"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E</a:t>
                  </a:r>
                  <a:r>
                    <a:rPr lang="en-US" sz="1400" i="1" baseline="-25000"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II</a:t>
                  </a:r>
                  <a:r>
                    <a:rPr lang="en-US" sz="1400" i="1"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 </a:t>
                  </a:r>
                  <a:r>
                    <a:rPr lang="en-US" sz="1400"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 secondary energy of water [MJ]</a:t>
                  </a:r>
                </a:p>
                <a:p>
                  <a:pPr>
                    <a:spcBef>
                      <a:spcPts val="200"/>
                    </a:spcBef>
                  </a:pPr>
                  <a:r>
                    <a:rPr lang="en-US" sz="1400" i="1" dirty="0" err="1"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T</a:t>
                  </a:r>
                  <a:r>
                    <a:rPr lang="en-US" sz="1400" i="1" baseline="-25000" dirty="0" err="1"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tech</a:t>
                  </a:r>
                  <a:r>
                    <a:rPr lang="en-US" sz="1400" i="1"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 </a:t>
                  </a:r>
                  <a:r>
                    <a:rPr lang="en-US" sz="1400"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 max. temper. of technology [</a:t>
                  </a:r>
                  <a:r>
                    <a:rPr lang="en-US" sz="1400" baseline="40000" dirty="0" err="1" smtClean="0">
                      <a:solidFill>
                        <a:srgbClr val="000048"/>
                      </a:solidFill>
                      <a:latin typeface="Cambria Math" panose="02040503050406030204" pitchFamily="18" charset="0"/>
                      <a:ea typeface="Cambria Math" panose="02040503050406030204" pitchFamily="18" charset="0"/>
                    </a:rPr>
                    <a:t>o</a:t>
                  </a:r>
                  <a:r>
                    <a:rPr lang="en-US" sz="1400" dirty="0" err="1" smtClean="0">
                      <a:solidFill>
                        <a:srgbClr val="000048"/>
                      </a:solidFill>
                      <a:latin typeface="Cambria Math" panose="02040503050406030204" pitchFamily="18" charset="0"/>
                      <a:ea typeface="Cambria Math" panose="02040503050406030204" pitchFamily="18" charset="0"/>
                    </a:rPr>
                    <a:t>C</a:t>
                  </a:r>
                  <a:r>
                    <a:rPr lang="en-US" sz="1400" dirty="0">
                      <a:solidFill>
                        <a:srgbClr val="000048"/>
                      </a:solidFill>
                      <a:latin typeface="Cambria Math" panose="02040503050406030204" pitchFamily="18" charset="0"/>
                      <a:ea typeface="Cambria Math" panose="02040503050406030204" pitchFamily="18" charset="0"/>
                    </a:rPr>
                    <a:t>]</a:t>
                  </a:r>
                  <a:endParaRPr lang="en-US" sz="1400" i="1"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endParaRPr>
                </a:p>
                <a:p>
                  <a:pPr>
                    <a:spcBef>
                      <a:spcPts val="200"/>
                    </a:spcBef>
                  </a:pPr>
                  <a14:m>
                    <m:oMath xmlns:m="http://schemas.openxmlformats.org/officeDocument/2006/math">
                      <m:r>
                        <a:rPr lang="en-US" sz="1400" i="1">
                          <a:solidFill>
                            <a:srgbClr val="000048"/>
                          </a:solidFill>
                          <a:latin typeface="Cambria Math" panose="02040503050406030204" pitchFamily="18" charset="0"/>
                        </a:rPr>
                        <m:t>𝛥</m:t>
                      </m:r>
                      <m:sSub>
                        <m:sSubPr>
                          <m:ctrlPr>
                            <a:rPr lang="en-US" sz="1400" i="1">
                              <a:solidFill>
                                <a:srgbClr val="000048"/>
                              </a:solidFill>
                              <a:latin typeface="Cambria Math" panose="02040503050406030204" pitchFamily="18" charset="0"/>
                            </a:rPr>
                          </m:ctrlPr>
                        </m:sSubPr>
                        <m:e>
                          <m:r>
                            <a:rPr lang="en-US" sz="1400" i="1">
                              <a:solidFill>
                                <a:srgbClr val="000048"/>
                              </a:solidFill>
                              <a:latin typeface="Cambria Math" panose="02040503050406030204" pitchFamily="18" charset="0"/>
                            </a:rPr>
                            <m:t>𝑚</m:t>
                          </m:r>
                        </m:e>
                        <m:sub>
                          <m:r>
                            <a:rPr lang="it-IT" sz="1400" i="1">
                              <a:solidFill>
                                <a:srgbClr val="000048"/>
                              </a:solidFill>
                              <a:latin typeface="Cambria Math" panose="02040503050406030204" pitchFamily="18" charset="0"/>
                            </a:rPr>
                            <m:t>𝑤𝑜𝑜𝑑</m:t>
                          </m:r>
                        </m:sub>
                      </m:sSub>
                    </m:oMath>
                  </a14:m>
                  <a:r>
                    <a:rPr lang="en-US" sz="1400"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 wood mass saved [kg]</a:t>
                  </a:r>
                </a:p>
                <a:p>
                  <a:pPr>
                    <a:spcBef>
                      <a:spcPts val="200"/>
                    </a:spcBef>
                  </a:pPr>
                  <a:r>
                    <a:rPr lang="en-US" sz="1400" i="1" dirty="0" err="1"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m</a:t>
                  </a:r>
                  <a:r>
                    <a:rPr lang="en-US" sz="1400" i="1" baseline="-25000" dirty="0" err="1"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wood</a:t>
                  </a:r>
                  <a:r>
                    <a:rPr lang="en-US" sz="1400" i="1"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 </a:t>
                  </a:r>
                  <a:r>
                    <a:rPr lang="en-US" sz="1400"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 wood actually used [kg]</a:t>
                  </a:r>
                  <a:endParaRPr lang="en-US" sz="1400" i="1"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endParaRPr>
                </a:p>
                <a:p>
                  <a:pPr>
                    <a:spcBef>
                      <a:spcPts val="200"/>
                    </a:spcBef>
                  </a:pPr>
                  <a14:m>
                    <m:oMath xmlns:m="http://schemas.openxmlformats.org/officeDocument/2006/math">
                      <m:sSub>
                        <m:sSubPr>
                          <m:ctrlPr>
                            <a:rPr lang="en-US" sz="1400" i="1">
                              <a:solidFill>
                                <a:srgbClr val="000048"/>
                              </a:solidFill>
                              <a:latin typeface="Cambria Math" panose="02040503050406030204" pitchFamily="18" charset="0"/>
                            </a:rPr>
                          </m:ctrlPr>
                        </m:sSubPr>
                        <m:e>
                          <m:r>
                            <a:rPr lang="en-US" sz="1400" i="1">
                              <a:solidFill>
                                <a:srgbClr val="000048"/>
                              </a:solidFill>
                              <a:latin typeface="Cambria Math" panose="02040503050406030204" pitchFamily="18" charset="0"/>
                            </a:rPr>
                            <m:t>𝜂</m:t>
                          </m:r>
                        </m:e>
                        <m:sub>
                          <m:r>
                            <a:rPr lang="it-IT" sz="1400" i="1">
                              <a:solidFill>
                                <a:srgbClr val="000048"/>
                              </a:solidFill>
                              <a:latin typeface="Cambria Math" panose="02040503050406030204" pitchFamily="18" charset="0"/>
                            </a:rPr>
                            <m:t>𝑆𝑇𝑂𝑉𝐸</m:t>
                          </m:r>
                        </m:sub>
                      </m:sSub>
                    </m:oMath>
                  </a14:m>
                  <a:r>
                    <a:rPr lang="en-US" sz="1400" i="1"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 </a:t>
                  </a:r>
                  <a:r>
                    <a:rPr lang="en-US" sz="1400"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 efficiency of the stove [-]</a:t>
                  </a:r>
                </a:p>
                <a:p>
                  <a:pPr>
                    <a:spcBef>
                      <a:spcPts val="200"/>
                    </a:spcBef>
                  </a:pPr>
                  <a14:m>
                    <m:oMath xmlns:m="http://schemas.openxmlformats.org/officeDocument/2006/math">
                      <m:r>
                        <a:rPr lang="en-US" sz="1400" i="1">
                          <a:solidFill>
                            <a:srgbClr val="000048"/>
                          </a:solidFill>
                          <a:latin typeface="Cambria Math" panose="02040503050406030204" pitchFamily="18" charset="0"/>
                        </a:rPr>
                        <m:t>𝐿𝐻𝑉</m:t>
                      </m:r>
                    </m:oMath>
                  </a14:m>
                  <a:r>
                    <a:rPr lang="en-US" sz="1400" i="1"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 </a:t>
                  </a:r>
                  <a:r>
                    <a:rPr lang="en-US" sz="1400"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 Low Heating Value [MJ/kg]</a:t>
                  </a:r>
                </a:p>
                <a:p>
                  <a:pPr>
                    <a:spcBef>
                      <a:spcPts val="200"/>
                    </a:spcBef>
                  </a:pPr>
                  <a14:m>
                    <m:oMath xmlns:m="http://schemas.openxmlformats.org/officeDocument/2006/math">
                      <m:sSub>
                        <m:sSubPr>
                          <m:ctrlPr>
                            <a:rPr lang="it-IT" sz="1400" i="1">
                              <a:solidFill>
                                <a:srgbClr val="000048"/>
                              </a:solidFill>
                              <a:latin typeface="Cambria Math" panose="02040503050406030204" pitchFamily="18" charset="0"/>
                              <a:ea typeface="Cambria Math" panose="02040503050406030204" pitchFamily="18" charset="0"/>
                            </a:rPr>
                          </m:ctrlPr>
                        </m:sSubPr>
                        <m:e>
                          <m:r>
                            <a:rPr lang="it-IT" sz="1400" b="0" i="1">
                              <a:solidFill>
                                <a:srgbClr val="000048"/>
                              </a:solidFill>
                              <a:latin typeface="Cambria Math" panose="02040503050406030204" pitchFamily="18" charset="0"/>
                              <a:ea typeface="Cambria Math" panose="02040503050406030204" pitchFamily="18" charset="0"/>
                            </a:rPr>
                            <m:t>𝑆</m:t>
                          </m:r>
                        </m:e>
                        <m:sub>
                          <m:r>
                            <a:rPr lang="it-IT" sz="1400" b="0" i="1">
                              <a:solidFill>
                                <a:srgbClr val="000048"/>
                              </a:solidFill>
                              <a:latin typeface="Cambria Math" panose="02040503050406030204" pitchFamily="18" charset="0"/>
                              <a:ea typeface="Cambria Math" panose="02040503050406030204" pitchFamily="18" charset="0"/>
                            </a:rPr>
                            <m:t>𝑤𝑜𝑜𝑑</m:t>
                          </m:r>
                        </m:sub>
                      </m:sSub>
                    </m:oMath>
                  </a14:m>
                  <a:r>
                    <a:rPr lang="en-US" sz="1400"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 = savings of wood [%]</a:t>
                  </a:r>
                </a:p>
                <a:p>
                  <a:endParaRPr lang="en-US" sz="1800" i="1"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899811" y="1962893"/>
                  <a:ext cx="5400600" cy="2031325"/>
                </a:xfrm>
                <a:prstGeom prst="rect">
                  <a:avLst/>
                </a:prstGeom>
                <a:blipFill rotWithShape="0">
                  <a:blip r:embed="rId15"/>
                  <a:stretch>
                    <a:fillRect l="-339" t="-599"/>
                  </a:stretch>
                </a:blipFill>
              </p:spPr>
              <p:txBody>
                <a:bodyPr/>
                <a:lstStyle/>
                <a:p>
                  <a:r>
                    <a:rPr lang="en-US">
                      <a:noFill/>
                    </a:rPr>
                    <a:t> </a:t>
                  </a:r>
                </a:p>
              </p:txBody>
            </p:sp>
          </mc:Fallback>
        </mc:AlternateContent>
      </p:grpSp>
      <p:sp>
        <p:nvSpPr>
          <p:cNvPr id="34" name="Rectangle 33"/>
          <p:cNvSpPr/>
          <p:nvPr/>
        </p:nvSpPr>
        <p:spPr>
          <a:xfrm>
            <a:off x="1354522" y="3804298"/>
            <a:ext cx="2676310" cy="400110"/>
          </a:xfrm>
          <a:prstGeom prst="rect">
            <a:avLst/>
          </a:prstGeom>
        </p:spPr>
        <p:txBody>
          <a:bodyPr wrap="none">
            <a:spAutoFit/>
          </a:bodyPr>
          <a:lstStyle/>
          <a:p>
            <a:r>
              <a:rPr lang="en-US" sz="2000" dirty="0" err="1" smtClean="0">
                <a:solidFill>
                  <a:srgbClr val="000048"/>
                </a:solidFill>
                <a:latin typeface="Franklin Gothic Demi Cond" panose="020B0706030402020204" pitchFamily="34" charset="0"/>
              </a:rPr>
              <a:t>Patients’relatives</a:t>
            </a:r>
            <a:r>
              <a:rPr lang="en-US" sz="2000" dirty="0" smtClean="0">
                <a:solidFill>
                  <a:srgbClr val="000048"/>
                </a:solidFill>
                <a:latin typeface="Franklin Gothic Demi Cond" panose="020B0706030402020204" pitchFamily="34" charset="0"/>
              </a:rPr>
              <a:t> kitchen</a:t>
            </a:r>
            <a:endParaRPr lang="en-US" sz="2000" dirty="0">
              <a:latin typeface="Franklin Gothic Demi Cond" panose="020B0706030402020204" pitchFamily="34" charset="0"/>
            </a:endParaRPr>
          </a:p>
        </p:txBody>
      </p:sp>
      <p:grpSp>
        <p:nvGrpSpPr>
          <p:cNvPr id="32" name="Group 31"/>
          <p:cNvGrpSpPr/>
          <p:nvPr/>
        </p:nvGrpSpPr>
        <p:grpSpPr>
          <a:xfrm>
            <a:off x="5648712" y="4221554"/>
            <a:ext cx="5980072" cy="825867"/>
            <a:chOff x="4780776" y="4565838"/>
            <a:chExt cx="5980072" cy="825867"/>
          </a:xfrm>
        </p:grpSpPr>
        <p:sp>
          <p:nvSpPr>
            <p:cNvPr id="36" name="TextBox 35"/>
            <p:cNvSpPr txBox="1"/>
            <p:nvPr/>
          </p:nvSpPr>
          <p:spPr>
            <a:xfrm>
              <a:off x="4780776" y="4565838"/>
              <a:ext cx="560347" cy="307777"/>
            </a:xfrm>
            <a:prstGeom prst="rect">
              <a:avLst/>
            </a:prstGeom>
            <a:noFill/>
          </p:spPr>
          <p:txBody>
            <a:bodyPr wrap="square" rtlCol="0">
              <a:spAutoFit/>
            </a:bodyPr>
            <a:lstStyle/>
            <a:p>
              <a:r>
                <a:rPr lang="en-US" sz="1400" dirty="0" smtClean="0">
                  <a:solidFill>
                    <a:srgbClr val="000048"/>
                  </a:solidFill>
                  <a:latin typeface="Cambria Math" panose="02040503050406030204" pitchFamily="18" charset="0"/>
                  <a:ea typeface="Cambria Math" panose="02040503050406030204" pitchFamily="18" charset="0"/>
                </a:rPr>
                <a:t>with</a:t>
              </a:r>
              <a:endParaRPr lang="en-US" dirty="0">
                <a:solidFill>
                  <a:srgbClr val="000048"/>
                </a:solidFill>
                <a:latin typeface="Cambria Math" panose="02040503050406030204" pitchFamily="18" charset="0"/>
                <a:ea typeface="Cambria Math" panose="02040503050406030204" pitchFamily="18" charset="0"/>
              </a:endParaRPr>
            </a:p>
          </p:txBody>
        </p:sp>
        <p:sp>
          <p:nvSpPr>
            <p:cNvPr id="37" name="TextBox 36"/>
            <p:cNvSpPr txBox="1"/>
            <p:nvPr/>
          </p:nvSpPr>
          <p:spPr>
            <a:xfrm>
              <a:off x="5360248" y="4565838"/>
              <a:ext cx="5400600" cy="825867"/>
            </a:xfrm>
            <a:prstGeom prst="rect">
              <a:avLst/>
            </a:prstGeom>
            <a:noFill/>
          </p:spPr>
          <p:txBody>
            <a:bodyPr wrap="square" rtlCol="0">
              <a:spAutoFit/>
            </a:bodyPr>
            <a:lstStyle/>
            <a:p>
              <a:pPr>
                <a:spcBef>
                  <a:spcPts val="200"/>
                </a:spcBef>
              </a:pPr>
              <a:r>
                <a:rPr lang="en-US" sz="1400" i="1"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OF = Open Fire</a:t>
              </a:r>
              <a:endParaRPr lang="en-US" sz="1400"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endParaRPr>
            </a:p>
            <a:p>
              <a:pPr>
                <a:spcBef>
                  <a:spcPts val="200"/>
                </a:spcBef>
              </a:pPr>
              <a:r>
                <a:rPr lang="en-US" sz="1400" i="1"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ICS = Improved Cook Stove</a:t>
              </a:r>
            </a:p>
            <a:p>
              <a:endParaRPr lang="en-US" sz="1800" i="1" dirty="0">
                <a:latin typeface="Cambria Math" panose="02040503050406030204" pitchFamily="18" charset="0"/>
                <a:ea typeface="Cambria Math" panose="02040503050406030204" pitchFamily="18" charset="0"/>
                <a:cs typeface="Arial" panose="020B0604020202020204" pitchFamily="34" charset="0"/>
              </a:endParaRPr>
            </a:p>
          </p:txBody>
        </p:sp>
      </p:grpSp>
      <p:sp>
        <p:nvSpPr>
          <p:cNvPr id="2" name="TextBox 1"/>
          <p:cNvSpPr txBox="1"/>
          <p:nvPr/>
        </p:nvSpPr>
        <p:spPr>
          <a:xfrm>
            <a:off x="-23302" y="1507979"/>
            <a:ext cx="1318917" cy="338554"/>
          </a:xfrm>
          <a:prstGeom prst="rect">
            <a:avLst/>
          </a:prstGeom>
          <a:noFill/>
        </p:spPr>
        <p:txBody>
          <a:bodyPr wrap="square" rtlCol="0">
            <a:spAutoFit/>
          </a:bodyPr>
          <a:lstStyle/>
          <a:p>
            <a:r>
              <a:rPr lang="en-US" dirty="0" smtClean="0">
                <a:solidFill>
                  <a:srgbClr val="C00000"/>
                </a:solidFill>
                <a:latin typeface="Franklin Gothic Demi Cond" panose="020B0706030402020204" pitchFamily="34" charset="0"/>
              </a:rPr>
              <a:t>CRITERION</a:t>
            </a:r>
            <a:r>
              <a:rPr lang="it-IT" dirty="0">
                <a:solidFill>
                  <a:srgbClr val="C00000"/>
                </a:solidFill>
                <a:latin typeface="Franklin Gothic Demi Cond" panose="020B0706030402020204" pitchFamily="34" charset="0"/>
              </a:rPr>
              <a:t> </a:t>
            </a:r>
            <a:r>
              <a:rPr lang="en-US" dirty="0" smtClean="0">
                <a:solidFill>
                  <a:srgbClr val="C00000"/>
                </a:solidFill>
                <a:latin typeface="Franklin Gothic Demi Cond" panose="020B0706030402020204" pitchFamily="34" charset="0"/>
              </a:rPr>
              <a:t>1</a:t>
            </a:r>
            <a:endParaRPr lang="en-US" dirty="0">
              <a:solidFill>
                <a:srgbClr val="C00000"/>
              </a:solidFill>
              <a:latin typeface="Franklin Gothic Demi Cond" panose="020B0706030402020204" pitchFamily="34" charset="0"/>
            </a:endParaRPr>
          </a:p>
        </p:txBody>
      </p:sp>
    </p:spTree>
    <p:extLst>
      <p:ext uri="{BB962C8B-B14F-4D97-AF65-F5344CB8AC3E}">
        <p14:creationId xmlns:p14="http://schemas.microsoft.com/office/powerpoint/2010/main" val="263828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12EC277-88A5-4F54-B3AA-620CD43ADCE9}" type="slidenum">
              <a:rPr lang="it-IT" altLang="it-IT" smtClean="0"/>
              <a:pPr>
                <a:defRPr/>
              </a:pPr>
              <a:t>24</a:t>
            </a:fld>
            <a:endParaRPr lang="it-IT" altLang="it-IT"/>
          </a:p>
        </p:txBody>
      </p:sp>
      <p:sp>
        <p:nvSpPr>
          <p:cNvPr id="5" name="Rectangle 4"/>
          <p:cNvSpPr/>
          <p:nvPr/>
        </p:nvSpPr>
        <p:spPr>
          <a:xfrm>
            <a:off x="1333385" y="3535236"/>
            <a:ext cx="1968809" cy="400110"/>
          </a:xfrm>
          <a:prstGeom prst="rect">
            <a:avLst/>
          </a:prstGeom>
        </p:spPr>
        <p:txBody>
          <a:bodyPr wrap="none">
            <a:spAutoFit/>
          </a:bodyPr>
          <a:lstStyle/>
          <a:p>
            <a:r>
              <a:rPr lang="en-US" sz="2000" dirty="0" smtClean="0">
                <a:solidFill>
                  <a:srgbClr val="000048"/>
                </a:solidFill>
                <a:latin typeface="Franklin Gothic Demi Cond" panose="020B0706030402020204" pitchFamily="34" charset="0"/>
              </a:rPr>
              <a:t>Economic analysis</a:t>
            </a:r>
            <a:endParaRPr lang="en-US" sz="2000" dirty="0">
              <a:latin typeface="Franklin Gothic Demi Cond" panose="020B0706030402020204" pitchFamily="34" charset="0"/>
            </a:endParaRPr>
          </a:p>
        </p:txBody>
      </p:sp>
      <p:sp>
        <p:nvSpPr>
          <p:cNvPr id="12" name="Rectangle 15"/>
          <p:cNvSpPr>
            <a:spLocks noChangeArrowheads="1"/>
          </p:cNvSpPr>
          <p:nvPr/>
        </p:nvSpPr>
        <p:spPr bwMode="auto">
          <a:xfrm>
            <a:off x="5854822" y="5717547"/>
            <a:ext cx="332975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None/>
            </a:pPr>
            <a:r>
              <a:rPr lang="en-US" altLang="it-IT" sz="1100" dirty="0" smtClean="0">
                <a:solidFill>
                  <a:srgbClr val="000048"/>
                </a:solidFill>
                <a:latin typeface="Calibri" panose="020F0502020204030204" pitchFamily="34" charset="0"/>
                <a:ea typeface="Calibri" panose="020F0502020204030204" pitchFamily="34" charset="0"/>
                <a:cs typeface="Times New Roman" panose="02020603050405020304" pitchFamily="18" charset="0"/>
              </a:rPr>
              <a:t>† </a:t>
            </a:r>
            <a:r>
              <a:rPr lang="en-US" altLang="it-IT" sz="1100" dirty="0" smtClean="0">
                <a:solidFill>
                  <a:srgbClr val="000048"/>
                </a:solidFill>
                <a:latin typeface="Franklin Gothic Demi Cond" panose="020B0706030402020204" pitchFamily="34" charset="0"/>
                <a:ea typeface="Calibri" panose="020F0502020204030204" pitchFamily="34" charset="0"/>
                <a:cs typeface="Times New Roman" panose="02020603050405020304" pitchFamily="18" charset="0"/>
              </a:rPr>
              <a:t>source: </a:t>
            </a:r>
            <a:r>
              <a:rPr lang="en-US" sz="1100" dirty="0" smtClean="0">
                <a:solidFill>
                  <a:srgbClr val="000048"/>
                </a:solidFill>
                <a:latin typeface="Franklin Gothic Demi Cond" panose="020B0706030402020204" pitchFamily="34" charset="0"/>
              </a:rPr>
              <a:t>Mark </a:t>
            </a:r>
            <a:r>
              <a:rPr lang="en-US" sz="1100" dirty="0" err="1" smtClean="0">
                <a:solidFill>
                  <a:srgbClr val="000048"/>
                </a:solidFill>
                <a:latin typeface="Franklin Gothic Demi Cond" panose="020B0706030402020204" pitchFamily="34" charset="0"/>
              </a:rPr>
              <a:t>Bryden</a:t>
            </a:r>
            <a:r>
              <a:rPr lang="en-US" sz="1100" dirty="0" smtClean="0">
                <a:solidFill>
                  <a:srgbClr val="000048"/>
                </a:solidFill>
                <a:latin typeface="Franklin Gothic Demi Cond" panose="020B0706030402020204" pitchFamily="34" charset="0"/>
              </a:rPr>
              <a:t>, Mike Van, Jayme Vineyard 2005</a:t>
            </a:r>
          </a:p>
          <a:p>
            <a:pPr>
              <a:spcBef>
                <a:spcPct val="0"/>
              </a:spcBef>
              <a:buNone/>
            </a:pPr>
            <a:r>
              <a:rPr lang="en-US" sz="1100" dirty="0" smtClean="0">
                <a:solidFill>
                  <a:srgbClr val="000048"/>
                </a:solidFill>
                <a:latin typeface="Franklin Gothic Demi Cond" panose="020B0706030402020204" pitchFamily="34" charset="0"/>
              </a:rPr>
              <a:t>                       Nordica </a:t>
            </a:r>
            <a:r>
              <a:rPr lang="en-US" sz="1100" dirty="0" err="1" smtClean="0">
                <a:solidFill>
                  <a:srgbClr val="000048"/>
                </a:solidFill>
                <a:latin typeface="Franklin Gothic Demi Cond" panose="020B0706030402020204" pitchFamily="34" charset="0"/>
              </a:rPr>
              <a:t>MacCarty</a:t>
            </a:r>
            <a:r>
              <a:rPr lang="en-US" sz="1100" dirty="0" smtClean="0">
                <a:solidFill>
                  <a:srgbClr val="000048"/>
                </a:solidFill>
                <a:latin typeface="Franklin Gothic Demi Cond" panose="020B0706030402020204" pitchFamily="34" charset="0"/>
              </a:rPr>
              <a:t>, Damon Ogle, Dean Still</a:t>
            </a:r>
            <a:r>
              <a:rPr lang="en-US" sz="1100" i="1" dirty="0" smtClean="0">
                <a:solidFill>
                  <a:srgbClr val="000048"/>
                </a:solidFill>
                <a:latin typeface="Franklin Gothic Demi Cond" panose="020B0706030402020204" pitchFamily="34" charset="0"/>
              </a:rPr>
              <a:t> </a:t>
            </a:r>
            <a:r>
              <a:rPr lang="en-US" sz="1100" dirty="0" smtClean="0">
                <a:solidFill>
                  <a:srgbClr val="000048"/>
                </a:solidFill>
                <a:latin typeface="Franklin Gothic Demi Cond" panose="020B0706030402020204" pitchFamily="34" charset="0"/>
              </a:rPr>
              <a:t>2008</a:t>
            </a:r>
          </a:p>
          <a:p>
            <a:pPr>
              <a:spcBef>
                <a:spcPct val="0"/>
              </a:spcBef>
              <a:buNone/>
            </a:pPr>
            <a:r>
              <a:rPr lang="en-US" sz="1100" dirty="0" smtClean="0">
                <a:solidFill>
                  <a:srgbClr val="000048"/>
                </a:solidFill>
                <a:latin typeface="Franklin Gothic Demi Cond" panose="020B0706030402020204" pitchFamily="34" charset="0"/>
              </a:rPr>
              <a:t>                       BM Jenkins, LL Baxter, TR Miles Jr 1998</a:t>
            </a:r>
            <a:endParaRPr lang="en-US" altLang="it-IT" sz="1100" dirty="0">
              <a:solidFill>
                <a:srgbClr val="000048"/>
              </a:solidFill>
              <a:latin typeface="Franklin Gothic Demi Cond" panose="020B070603040202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1269344" y="1396066"/>
            <a:ext cx="2377574" cy="400110"/>
          </a:xfrm>
          <a:prstGeom prst="rect">
            <a:avLst/>
          </a:prstGeom>
        </p:spPr>
        <p:txBody>
          <a:bodyPr wrap="none">
            <a:spAutoFit/>
          </a:bodyPr>
          <a:lstStyle/>
          <a:p>
            <a:r>
              <a:rPr lang="en-US" sz="2000" dirty="0" smtClean="0">
                <a:solidFill>
                  <a:srgbClr val="000048"/>
                </a:solidFill>
                <a:latin typeface="Franklin Gothic Demi Cond" panose="020B0706030402020204" pitchFamily="34" charset="0"/>
              </a:rPr>
              <a:t>Greenhouse emissions</a:t>
            </a:r>
            <a:endParaRPr lang="en-US" sz="2000" dirty="0">
              <a:latin typeface="Franklin Gothic Demi Cond" panose="020B07060304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1269344" y="1652786"/>
                <a:ext cx="6254984" cy="10886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48"/>
                              </a:solidFill>
                              <a:latin typeface="Cambria Math" panose="02040503050406030204" pitchFamily="18" charset="0"/>
                            </a:rPr>
                          </m:ctrlPr>
                        </m:sSubPr>
                        <m:e>
                          <m:r>
                            <a:rPr lang="en-US" sz="1400" i="1">
                              <a:solidFill>
                                <a:srgbClr val="000048"/>
                              </a:solidFill>
                              <a:latin typeface="Cambria Math" panose="02040503050406030204" pitchFamily="18" charset="0"/>
                            </a:rPr>
                            <m:t>𝑥</m:t>
                          </m:r>
                        </m:e>
                        <m:sub>
                          <m:r>
                            <a:rPr lang="en-US" sz="1400" i="1">
                              <a:solidFill>
                                <a:srgbClr val="000048"/>
                              </a:solidFill>
                              <a:latin typeface="Cambria Math" panose="02040503050406030204" pitchFamily="18" charset="0"/>
                            </a:rPr>
                            <m:t>𝐶</m:t>
                          </m:r>
                          <m:sSub>
                            <m:sSubPr>
                              <m:ctrlPr>
                                <a:rPr lang="en-US" sz="1400" i="1">
                                  <a:solidFill>
                                    <a:srgbClr val="000048"/>
                                  </a:solidFill>
                                  <a:latin typeface="Cambria Math" panose="02040503050406030204" pitchFamily="18" charset="0"/>
                                </a:rPr>
                              </m:ctrlPr>
                            </m:sSubPr>
                            <m:e>
                              <m:r>
                                <a:rPr lang="en-US" sz="1400" i="1">
                                  <a:solidFill>
                                    <a:srgbClr val="000048"/>
                                  </a:solidFill>
                                  <a:latin typeface="Cambria Math" panose="02040503050406030204" pitchFamily="18" charset="0"/>
                                </a:rPr>
                                <m:t>𝑂</m:t>
                              </m:r>
                            </m:e>
                            <m:sub>
                              <m:r>
                                <a:rPr lang="en-US" sz="1400" i="0">
                                  <a:solidFill>
                                    <a:srgbClr val="000048"/>
                                  </a:solidFill>
                                  <a:latin typeface="Cambria Math" panose="02040503050406030204" pitchFamily="18" charset="0"/>
                                </a:rPr>
                                <m:t>2</m:t>
                              </m:r>
                            </m:sub>
                          </m:sSub>
                        </m:sub>
                      </m:sSub>
                      <m:r>
                        <a:rPr lang="en-US" sz="1400" i="0">
                          <a:solidFill>
                            <a:srgbClr val="000048"/>
                          </a:solidFill>
                          <a:latin typeface="Cambria Math" panose="02040503050406030204" pitchFamily="18" charset="0"/>
                        </a:rPr>
                        <m:t>=</m:t>
                      </m:r>
                      <m:sSup>
                        <m:sSupPr>
                          <m:ctrlPr>
                            <a:rPr lang="it-IT" sz="1400" b="0" i="1" smtClean="0">
                              <a:solidFill>
                                <a:srgbClr val="000048"/>
                              </a:solidFill>
                              <a:latin typeface="Cambria Math" panose="02040503050406030204" pitchFamily="18" charset="0"/>
                            </a:rPr>
                          </m:ctrlPr>
                        </m:sSupPr>
                        <m:e>
                          <m:r>
                            <a:rPr lang="en-US" sz="1400" b="1" i="0">
                              <a:solidFill>
                                <a:srgbClr val="000048"/>
                              </a:solidFill>
                              <a:latin typeface="Cambria Math" panose="02040503050406030204" pitchFamily="18" charset="0"/>
                            </a:rPr>
                            <m:t>𝟎</m:t>
                          </m:r>
                          <m:r>
                            <a:rPr lang="en-US" sz="1400" b="1" i="0">
                              <a:solidFill>
                                <a:srgbClr val="000048"/>
                              </a:solidFill>
                              <a:latin typeface="Cambria Math" panose="02040503050406030204" pitchFamily="18" charset="0"/>
                            </a:rPr>
                            <m:t>.</m:t>
                          </m:r>
                          <m:r>
                            <a:rPr lang="en-US" sz="1400" b="1" i="0">
                              <a:solidFill>
                                <a:srgbClr val="000048"/>
                              </a:solidFill>
                              <a:latin typeface="Cambria Math" panose="02040503050406030204" pitchFamily="18" charset="0"/>
                            </a:rPr>
                            <m:t>𝟗</m:t>
                          </m:r>
                          <m:r>
                            <a:rPr lang="it-IT" sz="1400" b="1" i="1" smtClean="0">
                              <a:solidFill>
                                <a:srgbClr val="000048"/>
                              </a:solidFill>
                              <a:latin typeface="Cambria Math" panose="02040503050406030204" pitchFamily="18" charset="0"/>
                            </a:rPr>
                            <m:t>𝟓</m:t>
                          </m:r>
                        </m:e>
                        <m:sup>
                          <m:r>
                            <a:rPr lang="it-IT" sz="1400" b="0" i="1" smtClean="0">
                              <a:solidFill>
                                <a:srgbClr val="000048"/>
                              </a:solidFill>
                              <a:latin typeface="Cambria Math" panose="02040503050406030204" pitchFamily="18" charset="0"/>
                            </a:rPr>
                            <m:t>†</m:t>
                          </m:r>
                        </m:sup>
                      </m:sSup>
                      <m:r>
                        <a:rPr lang="it-IT" sz="1400" b="0" i="1" smtClean="0">
                          <a:solidFill>
                            <a:srgbClr val="000048"/>
                          </a:solidFill>
                          <a:latin typeface="Cambria Math" panose="02040503050406030204" pitchFamily="18" charset="0"/>
                        </a:rPr>
                        <m:t> </m:t>
                      </m:r>
                      <m:d>
                        <m:dPr>
                          <m:begChr m:val="["/>
                          <m:endChr m:val="]"/>
                          <m:ctrlPr>
                            <a:rPr lang="en-US" sz="1400" i="1">
                              <a:solidFill>
                                <a:srgbClr val="000048"/>
                              </a:solidFill>
                              <a:latin typeface="Cambria Math" panose="02040503050406030204" pitchFamily="18" charset="0"/>
                            </a:rPr>
                          </m:ctrlPr>
                        </m:dPr>
                        <m:e>
                          <m:f>
                            <m:fPr>
                              <m:type m:val="lin"/>
                              <m:ctrlPr>
                                <a:rPr lang="en-US" sz="1400" i="1" smtClean="0">
                                  <a:solidFill>
                                    <a:srgbClr val="000048"/>
                                  </a:solidFill>
                                  <a:latin typeface="Cambria Math" panose="02040503050406030204" pitchFamily="18" charset="0"/>
                                </a:rPr>
                              </m:ctrlPr>
                            </m:fPr>
                            <m:num>
                              <m:r>
                                <a:rPr lang="en-US" sz="1400" i="1">
                                  <a:solidFill>
                                    <a:srgbClr val="000048"/>
                                  </a:solidFill>
                                  <a:latin typeface="Cambria Math" panose="02040503050406030204" pitchFamily="18" charset="0"/>
                                </a:rPr>
                                <m:t>𝑘𝑚𝑜</m:t>
                              </m:r>
                              <m:sSub>
                                <m:sSubPr>
                                  <m:ctrlPr>
                                    <a:rPr lang="en-US" sz="1400" i="1">
                                      <a:solidFill>
                                        <a:srgbClr val="000048"/>
                                      </a:solidFill>
                                      <a:latin typeface="Cambria Math" panose="02040503050406030204" pitchFamily="18" charset="0"/>
                                    </a:rPr>
                                  </m:ctrlPr>
                                </m:sSubPr>
                                <m:e>
                                  <m:r>
                                    <a:rPr lang="en-US" sz="1400" i="1">
                                      <a:solidFill>
                                        <a:srgbClr val="000048"/>
                                      </a:solidFill>
                                      <a:latin typeface="Cambria Math" panose="02040503050406030204" pitchFamily="18" charset="0"/>
                                    </a:rPr>
                                    <m:t>𝑙</m:t>
                                  </m:r>
                                </m:e>
                                <m:sub>
                                  <m:r>
                                    <a:rPr lang="en-US" sz="1400" i="1">
                                      <a:solidFill>
                                        <a:srgbClr val="000048"/>
                                      </a:solidFill>
                                      <a:latin typeface="Cambria Math" panose="02040503050406030204" pitchFamily="18" charset="0"/>
                                    </a:rPr>
                                    <m:t>𝐶</m:t>
                                  </m:r>
                                  <m:sSub>
                                    <m:sSubPr>
                                      <m:ctrlPr>
                                        <a:rPr lang="en-US" sz="1400" i="1">
                                          <a:solidFill>
                                            <a:srgbClr val="000048"/>
                                          </a:solidFill>
                                          <a:latin typeface="Cambria Math" panose="02040503050406030204" pitchFamily="18" charset="0"/>
                                        </a:rPr>
                                      </m:ctrlPr>
                                    </m:sSubPr>
                                    <m:e>
                                      <m:r>
                                        <a:rPr lang="en-US" sz="1400" i="1">
                                          <a:solidFill>
                                            <a:srgbClr val="000048"/>
                                          </a:solidFill>
                                          <a:latin typeface="Cambria Math" panose="02040503050406030204" pitchFamily="18" charset="0"/>
                                        </a:rPr>
                                        <m:t>𝑂</m:t>
                                      </m:r>
                                    </m:e>
                                    <m:sub>
                                      <m:r>
                                        <a:rPr lang="en-US" sz="1400">
                                          <a:solidFill>
                                            <a:srgbClr val="000048"/>
                                          </a:solidFill>
                                          <a:latin typeface="Cambria Math" panose="02040503050406030204" pitchFamily="18" charset="0"/>
                                        </a:rPr>
                                        <m:t>2</m:t>
                                      </m:r>
                                    </m:sub>
                                  </m:sSub>
                                </m:sub>
                              </m:sSub>
                            </m:num>
                            <m:den>
                              <m:r>
                                <a:rPr lang="en-US" sz="1400" i="1">
                                  <a:solidFill>
                                    <a:srgbClr val="000048"/>
                                  </a:solidFill>
                                  <a:latin typeface="Cambria Math" panose="02040503050406030204" pitchFamily="18" charset="0"/>
                                </a:rPr>
                                <m:t>𝑘𝑚𝑜</m:t>
                              </m:r>
                              <m:sSub>
                                <m:sSubPr>
                                  <m:ctrlPr>
                                    <a:rPr lang="en-US" sz="1400" i="1">
                                      <a:solidFill>
                                        <a:srgbClr val="000048"/>
                                      </a:solidFill>
                                      <a:latin typeface="Cambria Math" panose="02040503050406030204" pitchFamily="18" charset="0"/>
                                    </a:rPr>
                                  </m:ctrlPr>
                                </m:sSubPr>
                                <m:e>
                                  <m:r>
                                    <a:rPr lang="en-US" sz="1400" i="1">
                                      <a:solidFill>
                                        <a:srgbClr val="000048"/>
                                      </a:solidFill>
                                      <a:latin typeface="Cambria Math" panose="02040503050406030204" pitchFamily="18" charset="0"/>
                                    </a:rPr>
                                    <m:t>𝑙</m:t>
                                  </m:r>
                                </m:e>
                                <m:sub>
                                  <m:r>
                                    <a:rPr lang="en-US" sz="1400" i="1">
                                      <a:solidFill>
                                        <a:srgbClr val="000048"/>
                                      </a:solidFill>
                                      <a:latin typeface="Cambria Math" panose="02040503050406030204" pitchFamily="18" charset="0"/>
                                    </a:rPr>
                                    <m:t>𝐶</m:t>
                                  </m:r>
                                </m:sub>
                              </m:sSub>
                            </m:den>
                          </m:f>
                        </m:e>
                      </m:d>
                      <m:r>
                        <a:rPr lang="en-US" sz="1400" i="0">
                          <a:solidFill>
                            <a:srgbClr val="000048"/>
                          </a:solidFill>
                          <a:latin typeface="Cambria Math" panose="02040503050406030204" pitchFamily="18" charset="0"/>
                        </a:rPr>
                        <m:t>∗ </m:t>
                      </m:r>
                      <m:f>
                        <m:fPr>
                          <m:ctrlPr>
                            <a:rPr lang="en-US" sz="1400" i="1">
                              <a:solidFill>
                                <a:srgbClr val="000048"/>
                              </a:solidFill>
                              <a:latin typeface="Cambria Math" panose="02040503050406030204" pitchFamily="18" charset="0"/>
                            </a:rPr>
                          </m:ctrlPr>
                        </m:fPr>
                        <m:num>
                          <m:r>
                            <a:rPr lang="en-US" sz="1400" i="0">
                              <a:solidFill>
                                <a:srgbClr val="000048"/>
                              </a:solidFill>
                              <a:latin typeface="Cambria Math" panose="02040503050406030204" pitchFamily="18" charset="0"/>
                            </a:rPr>
                            <m:t>44</m:t>
                          </m:r>
                          <m:d>
                            <m:dPr>
                              <m:begChr m:val="["/>
                              <m:endChr m:val="]"/>
                              <m:ctrlPr>
                                <a:rPr lang="en-US" sz="1400" i="1" smtClean="0">
                                  <a:solidFill>
                                    <a:srgbClr val="000048"/>
                                  </a:solidFill>
                                  <a:latin typeface="Cambria Math" panose="02040503050406030204" pitchFamily="18" charset="0"/>
                                </a:rPr>
                              </m:ctrlPr>
                            </m:dPr>
                            <m:e>
                              <m:f>
                                <m:fPr>
                                  <m:type m:val="lin"/>
                                  <m:ctrlPr>
                                    <a:rPr lang="en-US" sz="1400" i="1">
                                      <a:solidFill>
                                        <a:srgbClr val="000048"/>
                                      </a:solidFill>
                                      <a:latin typeface="Cambria Math" panose="02040503050406030204" pitchFamily="18" charset="0"/>
                                    </a:rPr>
                                  </m:ctrlPr>
                                </m:fPr>
                                <m:num>
                                  <m:r>
                                    <a:rPr lang="en-US" sz="1400" i="1">
                                      <a:solidFill>
                                        <a:srgbClr val="000048"/>
                                      </a:solidFill>
                                      <a:latin typeface="Cambria Math" panose="02040503050406030204" pitchFamily="18" charset="0"/>
                                    </a:rPr>
                                    <m:t>𝑘</m:t>
                                  </m:r>
                                  <m:sSub>
                                    <m:sSubPr>
                                      <m:ctrlPr>
                                        <a:rPr lang="en-US" sz="1400" i="1">
                                          <a:solidFill>
                                            <a:srgbClr val="000048"/>
                                          </a:solidFill>
                                          <a:latin typeface="Cambria Math" panose="02040503050406030204" pitchFamily="18" charset="0"/>
                                        </a:rPr>
                                      </m:ctrlPr>
                                    </m:sSubPr>
                                    <m:e>
                                      <m:r>
                                        <a:rPr lang="en-US" sz="1400" i="1">
                                          <a:solidFill>
                                            <a:srgbClr val="000048"/>
                                          </a:solidFill>
                                          <a:latin typeface="Cambria Math" panose="02040503050406030204" pitchFamily="18" charset="0"/>
                                        </a:rPr>
                                        <m:t>𝑔</m:t>
                                      </m:r>
                                    </m:e>
                                    <m:sub>
                                      <m:r>
                                        <a:rPr lang="en-US" sz="1400" i="1">
                                          <a:solidFill>
                                            <a:srgbClr val="000048"/>
                                          </a:solidFill>
                                          <a:latin typeface="Cambria Math" panose="02040503050406030204" pitchFamily="18" charset="0"/>
                                        </a:rPr>
                                        <m:t>𝐶</m:t>
                                      </m:r>
                                      <m:sSub>
                                        <m:sSubPr>
                                          <m:ctrlPr>
                                            <a:rPr lang="en-US" sz="1400" i="1">
                                              <a:solidFill>
                                                <a:srgbClr val="000048"/>
                                              </a:solidFill>
                                              <a:latin typeface="Cambria Math" panose="02040503050406030204" pitchFamily="18" charset="0"/>
                                            </a:rPr>
                                          </m:ctrlPr>
                                        </m:sSubPr>
                                        <m:e>
                                          <m:r>
                                            <a:rPr lang="en-US" sz="1400" i="1">
                                              <a:solidFill>
                                                <a:srgbClr val="000048"/>
                                              </a:solidFill>
                                              <a:latin typeface="Cambria Math" panose="02040503050406030204" pitchFamily="18" charset="0"/>
                                            </a:rPr>
                                            <m:t>𝑂</m:t>
                                          </m:r>
                                        </m:e>
                                        <m:sub>
                                          <m:r>
                                            <a:rPr lang="en-US" sz="1400">
                                              <a:solidFill>
                                                <a:srgbClr val="000048"/>
                                              </a:solidFill>
                                              <a:latin typeface="Cambria Math" panose="02040503050406030204" pitchFamily="18" charset="0"/>
                                            </a:rPr>
                                            <m:t>2</m:t>
                                          </m:r>
                                        </m:sub>
                                      </m:sSub>
                                    </m:sub>
                                  </m:sSub>
                                </m:num>
                                <m:den>
                                  <m:r>
                                    <a:rPr lang="en-US" sz="1400" i="1">
                                      <a:solidFill>
                                        <a:srgbClr val="000048"/>
                                      </a:solidFill>
                                      <a:latin typeface="Cambria Math" panose="02040503050406030204" pitchFamily="18" charset="0"/>
                                    </a:rPr>
                                    <m:t>𝑘𝑚𝑜</m:t>
                                  </m:r>
                                  <m:sSub>
                                    <m:sSubPr>
                                      <m:ctrlPr>
                                        <a:rPr lang="en-US" sz="1400" i="1">
                                          <a:solidFill>
                                            <a:srgbClr val="000048"/>
                                          </a:solidFill>
                                          <a:latin typeface="Cambria Math" panose="02040503050406030204" pitchFamily="18" charset="0"/>
                                        </a:rPr>
                                      </m:ctrlPr>
                                    </m:sSubPr>
                                    <m:e>
                                      <m:r>
                                        <a:rPr lang="en-US" sz="1400" i="1">
                                          <a:solidFill>
                                            <a:srgbClr val="000048"/>
                                          </a:solidFill>
                                          <a:latin typeface="Cambria Math" panose="02040503050406030204" pitchFamily="18" charset="0"/>
                                        </a:rPr>
                                        <m:t>𝑙</m:t>
                                      </m:r>
                                    </m:e>
                                    <m:sub>
                                      <m:r>
                                        <a:rPr lang="en-US" sz="1400" i="1">
                                          <a:solidFill>
                                            <a:srgbClr val="000048"/>
                                          </a:solidFill>
                                          <a:latin typeface="Cambria Math" panose="02040503050406030204" pitchFamily="18" charset="0"/>
                                        </a:rPr>
                                        <m:t>𝐶𝑂</m:t>
                                      </m:r>
                                      <m:r>
                                        <a:rPr lang="en-US" sz="1400">
                                          <a:solidFill>
                                            <a:srgbClr val="000048"/>
                                          </a:solidFill>
                                          <a:latin typeface="Cambria Math" panose="02040503050406030204" pitchFamily="18" charset="0"/>
                                        </a:rPr>
                                        <m:t>2</m:t>
                                      </m:r>
                                    </m:sub>
                                  </m:sSub>
                                </m:den>
                              </m:f>
                            </m:e>
                          </m:d>
                        </m:num>
                        <m:den>
                          <m:r>
                            <a:rPr lang="en-US" sz="1400" i="0">
                              <a:solidFill>
                                <a:srgbClr val="000048"/>
                              </a:solidFill>
                              <a:latin typeface="Cambria Math" panose="02040503050406030204" pitchFamily="18" charset="0"/>
                            </a:rPr>
                            <m:t>12</m:t>
                          </m:r>
                          <m:d>
                            <m:dPr>
                              <m:begChr m:val="["/>
                              <m:endChr m:val="]"/>
                              <m:ctrlPr>
                                <a:rPr lang="en-US" sz="1400" i="1">
                                  <a:solidFill>
                                    <a:srgbClr val="000048"/>
                                  </a:solidFill>
                                  <a:latin typeface="Cambria Math" panose="02040503050406030204" pitchFamily="18" charset="0"/>
                                </a:rPr>
                              </m:ctrlPr>
                            </m:dPr>
                            <m:e>
                              <m:f>
                                <m:fPr>
                                  <m:type m:val="lin"/>
                                  <m:ctrlPr>
                                    <a:rPr lang="en-US" sz="1400" i="1" smtClean="0">
                                      <a:solidFill>
                                        <a:srgbClr val="000048"/>
                                      </a:solidFill>
                                      <a:latin typeface="Cambria Math" panose="02040503050406030204" pitchFamily="18" charset="0"/>
                                    </a:rPr>
                                  </m:ctrlPr>
                                </m:fPr>
                                <m:num>
                                  <m:r>
                                    <a:rPr lang="en-US" sz="1400" i="1">
                                      <a:solidFill>
                                        <a:srgbClr val="000048"/>
                                      </a:solidFill>
                                      <a:latin typeface="Cambria Math" panose="02040503050406030204" pitchFamily="18" charset="0"/>
                                    </a:rPr>
                                    <m:t>𝑘</m:t>
                                  </m:r>
                                  <m:sSub>
                                    <m:sSubPr>
                                      <m:ctrlPr>
                                        <a:rPr lang="en-US" sz="1400" i="1">
                                          <a:solidFill>
                                            <a:srgbClr val="000048"/>
                                          </a:solidFill>
                                          <a:latin typeface="Cambria Math" panose="02040503050406030204" pitchFamily="18" charset="0"/>
                                        </a:rPr>
                                      </m:ctrlPr>
                                    </m:sSubPr>
                                    <m:e>
                                      <m:r>
                                        <a:rPr lang="en-US" sz="1400" i="1">
                                          <a:solidFill>
                                            <a:srgbClr val="000048"/>
                                          </a:solidFill>
                                          <a:latin typeface="Cambria Math" panose="02040503050406030204" pitchFamily="18" charset="0"/>
                                        </a:rPr>
                                        <m:t>𝑔</m:t>
                                      </m:r>
                                    </m:e>
                                    <m:sub>
                                      <m:r>
                                        <a:rPr lang="en-US" sz="1400" i="1">
                                          <a:solidFill>
                                            <a:srgbClr val="000048"/>
                                          </a:solidFill>
                                          <a:latin typeface="Cambria Math" panose="02040503050406030204" pitchFamily="18" charset="0"/>
                                        </a:rPr>
                                        <m:t>𝐶</m:t>
                                      </m:r>
                                    </m:sub>
                                  </m:sSub>
                                </m:num>
                                <m:den>
                                  <m:r>
                                    <a:rPr lang="en-US" sz="1400" i="1">
                                      <a:solidFill>
                                        <a:srgbClr val="000048"/>
                                      </a:solidFill>
                                      <a:latin typeface="Cambria Math" panose="02040503050406030204" pitchFamily="18" charset="0"/>
                                    </a:rPr>
                                    <m:t>𝑘𝑚𝑜</m:t>
                                  </m:r>
                                  <m:sSub>
                                    <m:sSubPr>
                                      <m:ctrlPr>
                                        <a:rPr lang="en-US" sz="1400" i="1">
                                          <a:solidFill>
                                            <a:srgbClr val="000048"/>
                                          </a:solidFill>
                                          <a:latin typeface="Cambria Math" panose="02040503050406030204" pitchFamily="18" charset="0"/>
                                        </a:rPr>
                                      </m:ctrlPr>
                                    </m:sSubPr>
                                    <m:e>
                                      <m:r>
                                        <a:rPr lang="en-US" sz="1400" i="1">
                                          <a:solidFill>
                                            <a:srgbClr val="000048"/>
                                          </a:solidFill>
                                          <a:latin typeface="Cambria Math" panose="02040503050406030204" pitchFamily="18" charset="0"/>
                                        </a:rPr>
                                        <m:t>𝑙</m:t>
                                      </m:r>
                                    </m:e>
                                    <m:sub>
                                      <m:r>
                                        <a:rPr lang="en-US" sz="1400" i="1">
                                          <a:solidFill>
                                            <a:srgbClr val="000048"/>
                                          </a:solidFill>
                                          <a:latin typeface="Cambria Math" panose="02040503050406030204" pitchFamily="18" charset="0"/>
                                        </a:rPr>
                                        <m:t>𝐶</m:t>
                                      </m:r>
                                    </m:sub>
                                  </m:sSub>
                                </m:den>
                              </m:f>
                            </m:e>
                          </m:d>
                        </m:den>
                      </m:f>
                      <m:r>
                        <a:rPr lang="en-US" sz="1400" i="0">
                          <a:solidFill>
                            <a:srgbClr val="000048"/>
                          </a:solidFill>
                          <a:latin typeface="Cambria Math" panose="02040503050406030204" pitchFamily="18" charset="0"/>
                        </a:rPr>
                        <m:t>=3.48 </m:t>
                      </m:r>
                      <m:d>
                        <m:dPr>
                          <m:begChr m:val="["/>
                          <m:endChr m:val="]"/>
                          <m:ctrlPr>
                            <a:rPr lang="en-US" sz="1400" i="1">
                              <a:solidFill>
                                <a:srgbClr val="000048"/>
                              </a:solidFill>
                              <a:latin typeface="Cambria Math" panose="02040503050406030204" pitchFamily="18" charset="0"/>
                            </a:rPr>
                          </m:ctrlPr>
                        </m:dPr>
                        <m:e>
                          <m:f>
                            <m:fPr>
                              <m:type m:val="lin"/>
                              <m:ctrlPr>
                                <a:rPr lang="en-US" sz="1400" i="1" smtClean="0">
                                  <a:solidFill>
                                    <a:srgbClr val="000048"/>
                                  </a:solidFill>
                                  <a:latin typeface="Cambria Math" panose="02040503050406030204" pitchFamily="18" charset="0"/>
                                </a:rPr>
                              </m:ctrlPr>
                            </m:fPr>
                            <m:num>
                              <m:r>
                                <a:rPr lang="en-US" sz="1400" i="1">
                                  <a:solidFill>
                                    <a:srgbClr val="000048"/>
                                  </a:solidFill>
                                  <a:latin typeface="Cambria Math" panose="02040503050406030204" pitchFamily="18" charset="0"/>
                                </a:rPr>
                                <m:t>𝑘</m:t>
                              </m:r>
                              <m:sSub>
                                <m:sSubPr>
                                  <m:ctrlPr>
                                    <a:rPr lang="en-US" sz="1400" i="1">
                                      <a:solidFill>
                                        <a:srgbClr val="000048"/>
                                      </a:solidFill>
                                      <a:latin typeface="Cambria Math" panose="02040503050406030204" pitchFamily="18" charset="0"/>
                                    </a:rPr>
                                  </m:ctrlPr>
                                </m:sSubPr>
                                <m:e>
                                  <m:r>
                                    <a:rPr lang="en-US" sz="1400" i="1">
                                      <a:solidFill>
                                        <a:srgbClr val="000048"/>
                                      </a:solidFill>
                                      <a:latin typeface="Cambria Math" panose="02040503050406030204" pitchFamily="18" charset="0"/>
                                    </a:rPr>
                                    <m:t>𝑔</m:t>
                                  </m:r>
                                </m:e>
                                <m:sub>
                                  <m:r>
                                    <a:rPr lang="en-US" sz="1400" i="1">
                                      <a:solidFill>
                                        <a:srgbClr val="000048"/>
                                      </a:solidFill>
                                      <a:latin typeface="Cambria Math" panose="02040503050406030204" pitchFamily="18" charset="0"/>
                                    </a:rPr>
                                    <m:t>𝐶</m:t>
                                  </m:r>
                                  <m:sSub>
                                    <m:sSubPr>
                                      <m:ctrlPr>
                                        <a:rPr lang="en-US" sz="1400" i="1">
                                          <a:solidFill>
                                            <a:srgbClr val="000048"/>
                                          </a:solidFill>
                                          <a:latin typeface="Cambria Math" panose="02040503050406030204" pitchFamily="18" charset="0"/>
                                        </a:rPr>
                                      </m:ctrlPr>
                                    </m:sSubPr>
                                    <m:e>
                                      <m:r>
                                        <a:rPr lang="en-US" sz="1400" i="1">
                                          <a:solidFill>
                                            <a:srgbClr val="000048"/>
                                          </a:solidFill>
                                          <a:latin typeface="Cambria Math" panose="02040503050406030204" pitchFamily="18" charset="0"/>
                                        </a:rPr>
                                        <m:t>𝑂</m:t>
                                      </m:r>
                                    </m:e>
                                    <m:sub>
                                      <m:r>
                                        <a:rPr lang="en-US" sz="1400">
                                          <a:solidFill>
                                            <a:srgbClr val="000048"/>
                                          </a:solidFill>
                                          <a:latin typeface="Cambria Math" panose="02040503050406030204" pitchFamily="18" charset="0"/>
                                        </a:rPr>
                                        <m:t>2</m:t>
                                      </m:r>
                                    </m:sub>
                                  </m:sSub>
                                </m:sub>
                              </m:sSub>
                            </m:num>
                            <m:den>
                              <m:r>
                                <a:rPr lang="en-US" sz="1400" i="1">
                                  <a:solidFill>
                                    <a:srgbClr val="000048"/>
                                  </a:solidFill>
                                  <a:latin typeface="Cambria Math" panose="02040503050406030204" pitchFamily="18" charset="0"/>
                                </a:rPr>
                                <m:t>𝑘</m:t>
                              </m:r>
                              <m:sSub>
                                <m:sSubPr>
                                  <m:ctrlPr>
                                    <a:rPr lang="en-US" sz="1400" i="1">
                                      <a:solidFill>
                                        <a:srgbClr val="000048"/>
                                      </a:solidFill>
                                      <a:latin typeface="Cambria Math" panose="02040503050406030204" pitchFamily="18" charset="0"/>
                                    </a:rPr>
                                  </m:ctrlPr>
                                </m:sSubPr>
                                <m:e>
                                  <m:r>
                                    <a:rPr lang="en-US" sz="1400" i="1">
                                      <a:solidFill>
                                        <a:srgbClr val="000048"/>
                                      </a:solidFill>
                                      <a:latin typeface="Cambria Math" panose="02040503050406030204" pitchFamily="18" charset="0"/>
                                    </a:rPr>
                                    <m:t>𝑔</m:t>
                                  </m:r>
                                </m:e>
                                <m:sub>
                                  <m:r>
                                    <a:rPr lang="en-US" sz="1400" i="1">
                                      <a:solidFill>
                                        <a:srgbClr val="000048"/>
                                      </a:solidFill>
                                      <a:latin typeface="Cambria Math" panose="02040503050406030204" pitchFamily="18" charset="0"/>
                                    </a:rPr>
                                    <m:t>𝐶</m:t>
                                  </m:r>
                                </m:sub>
                              </m:sSub>
                            </m:den>
                          </m:f>
                        </m:e>
                      </m:d>
                    </m:oMath>
                  </m:oMathPara>
                </a14:m>
                <a:endParaRPr lang="en-US" sz="1400" dirty="0" smtClean="0">
                  <a:solidFill>
                    <a:srgbClr val="000048"/>
                  </a:solidFill>
                </a:endParaRPr>
              </a:p>
              <a:p>
                <a:pPr>
                  <a:spcBef>
                    <a:spcPts val="600"/>
                  </a:spcBef>
                </a:pPr>
                <a:r>
                  <a:rPr lang="en-US" sz="1400" i="1" dirty="0" smtClean="0">
                    <a:solidFill>
                      <a:srgbClr val="000048"/>
                    </a:solidFill>
                    <a:latin typeface="Cambria Math" panose="02040503050406030204" pitchFamily="18" charset="0"/>
                    <a:ea typeface="Cambria Math" panose="02040503050406030204" pitchFamily="18" charset="0"/>
                  </a:rPr>
                  <a:t>Eucalyptus </a:t>
                </a:r>
                <a:r>
                  <a:rPr lang="en-US" sz="1400" dirty="0">
                    <a:solidFill>
                      <a:srgbClr val="000048"/>
                    </a:solidFill>
                    <a:latin typeface="Cambria Math" panose="02040503050406030204" pitchFamily="18" charset="0"/>
                    <a:ea typeface="Cambria Math" panose="02040503050406030204" pitchFamily="18" charset="0"/>
                  </a:rPr>
                  <a:t>Carbon content [%</a:t>
                </a:r>
                <a:r>
                  <a:rPr lang="en-US" sz="1400" dirty="0" err="1">
                    <a:solidFill>
                      <a:srgbClr val="000048"/>
                    </a:solidFill>
                    <a:latin typeface="Cambria Math" panose="02040503050406030204" pitchFamily="18" charset="0"/>
                    <a:ea typeface="Cambria Math" panose="02040503050406030204" pitchFamily="18" charset="0"/>
                  </a:rPr>
                  <a:t>wt</a:t>
                </a:r>
                <a:r>
                  <a:rPr lang="en-US" sz="1400" dirty="0">
                    <a:solidFill>
                      <a:srgbClr val="000048"/>
                    </a:solidFill>
                    <a:latin typeface="Cambria Math" panose="02040503050406030204" pitchFamily="18" charset="0"/>
                    <a:ea typeface="Cambria Math" panose="02040503050406030204" pitchFamily="18" charset="0"/>
                  </a:rPr>
                  <a:t>]= </a:t>
                </a:r>
                <a:r>
                  <a:rPr lang="en-US" sz="1400" b="1" dirty="0">
                    <a:solidFill>
                      <a:srgbClr val="000048"/>
                    </a:solidFill>
                    <a:latin typeface="Cambria Math" panose="02040503050406030204" pitchFamily="18" charset="0"/>
                    <a:ea typeface="Cambria Math" panose="02040503050406030204" pitchFamily="18" charset="0"/>
                  </a:rPr>
                  <a:t>46.2</a:t>
                </a:r>
              </a:p>
              <a:p>
                <a:endParaRPr lang="en-US" sz="1400" dirty="0">
                  <a:solidFill>
                    <a:srgbClr val="000048"/>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269344" y="1652786"/>
                <a:ext cx="6254984" cy="1088631"/>
              </a:xfrm>
              <a:prstGeom prst="rect">
                <a:avLst/>
              </a:prstGeom>
              <a:blipFill rotWithShape="0">
                <a:blip r:embed="rId3"/>
                <a:stretch>
                  <a:fillRect l="-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197774" y="2703888"/>
                <a:ext cx="4253600" cy="3597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9900"/>
                              </a:solidFill>
                              <a:latin typeface="Cambria Math" panose="02040503050406030204" pitchFamily="18" charset="0"/>
                            </a:rPr>
                          </m:ctrlPr>
                        </m:sSubPr>
                        <m:e>
                          <m:r>
                            <a:rPr lang="it-IT" b="1" i="1" smtClean="0">
                              <a:solidFill>
                                <a:srgbClr val="FF9900"/>
                              </a:solidFill>
                              <a:latin typeface="Cambria Math" panose="02040503050406030204" pitchFamily="18" charset="0"/>
                            </a:rPr>
                            <m:t>𝑺</m:t>
                          </m:r>
                        </m:e>
                        <m:sub>
                          <m:r>
                            <a:rPr lang="en-US" b="1" i="1">
                              <a:solidFill>
                                <a:srgbClr val="FF9900"/>
                              </a:solidFill>
                              <a:latin typeface="Cambria Math" panose="02040503050406030204" pitchFamily="18" charset="0"/>
                            </a:rPr>
                            <m:t>𝑪</m:t>
                          </m:r>
                          <m:sSub>
                            <m:sSubPr>
                              <m:ctrlPr>
                                <a:rPr lang="en-US" b="1" i="1">
                                  <a:solidFill>
                                    <a:srgbClr val="FF9900"/>
                                  </a:solidFill>
                                  <a:latin typeface="Cambria Math" panose="02040503050406030204" pitchFamily="18" charset="0"/>
                                </a:rPr>
                              </m:ctrlPr>
                            </m:sSubPr>
                            <m:e>
                              <m:r>
                                <a:rPr lang="en-US" b="1" i="1">
                                  <a:solidFill>
                                    <a:srgbClr val="FF9900"/>
                                  </a:solidFill>
                                  <a:latin typeface="Cambria Math" panose="02040503050406030204" pitchFamily="18" charset="0"/>
                                </a:rPr>
                                <m:t>𝑶</m:t>
                              </m:r>
                            </m:e>
                            <m:sub>
                              <m:r>
                                <a:rPr lang="en-US" b="1" i="0">
                                  <a:solidFill>
                                    <a:srgbClr val="FF9900"/>
                                  </a:solidFill>
                                  <a:latin typeface="Cambria Math" panose="02040503050406030204" pitchFamily="18" charset="0"/>
                                </a:rPr>
                                <m:t>𝟐</m:t>
                              </m:r>
                            </m:sub>
                          </m:sSub>
                        </m:sub>
                      </m:sSub>
                      <m:r>
                        <a:rPr lang="en-US" b="1" i="0">
                          <a:solidFill>
                            <a:srgbClr val="FF9900"/>
                          </a:solidFill>
                          <a:latin typeface="Cambria Math" panose="02040503050406030204" pitchFamily="18" charset="0"/>
                        </a:rPr>
                        <m:t>= </m:t>
                      </m:r>
                      <m:sSub>
                        <m:sSubPr>
                          <m:ctrlPr>
                            <a:rPr lang="en-US" b="1" i="1">
                              <a:solidFill>
                                <a:srgbClr val="FF9900"/>
                              </a:solidFill>
                              <a:latin typeface="Cambria Math" panose="02040503050406030204" pitchFamily="18" charset="0"/>
                            </a:rPr>
                          </m:ctrlPr>
                        </m:sSubPr>
                        <m:e>
                          <m:sSub>
                            <m:sSubPr>
                              <m:ctrlPr>
                                <a:rPr lang="it-IT" b="1" i="1">
                                  <a:solidFill>
                                    <a:srgbClr val="FF9900"/>
                                  </a:solidFill>
                                  <a:latin typeface="Cambria Math" panose="02040503050406030204" pitchFamily="18" charset="0"/>
                                  <a:ea typeface="Cambria Math" panose="02040503050406030204" pitchFamily="18" charset="0"/>
                                </a:rPr>
                              </m:ctrlPr>
                            </m:sSubPr>
                            <m:e>
                              <m:r>
                                <a:rPr lang="it-IT" b="1" i="1">
                                  <a:solidFill>
                                    <a:srgbClr val="FF9900"/>
                                  </a:solidFill>
                                  <a:latin typeface="Cambria Math" panose="02040503050406030204" pitchFamily="18" charset="0"/>
                                  <a:ea typeface="Cambria Math" panose="02040503050406030204" pitchFamily="18" charset="0"/>
                                </a:rPr>
                                <m:t>𝑺</m:t>
                              </m:r>
                            </m:e>
                            <m:sub>
                              <m:r>
                                <a:rPr lang="it-IT" b="1" i="1">
                                  <a:solidFill>
                                    <a:srgbClr val="FF9900"/>
                                  </a:solidFill>
                                  <a:latin typeface="Cambria Math" panose="02040503050406030204" pitchFamily="18" charset="0"/>
                                  <a:ea typeface="Cambria Math" panose="02040503050406030204" pitchFamily="18" charset="0"/>
                                </a:rPr>
                                <m:t>𝒘𝒐𝒐𝒅</m:t>
                              </m:r>
                            </m:sub>
                          </m:sSub>
                          <m:r>
                            <a:rPr lang="it-IT" b="1" i="1" smtClean="0">
                              <a:solidFill>
                                <a:srgbClr val="FF9900"/>
                              </a:solidFill>
                              <a:latin typeface="Cambria Math" panose="02040503050406030204" pitchFamily="18" charset="0"/>
                              <a:ea typeface="Cambria Math" panose="02040503050406030204" pitchFamily="18" charset="0"/>
                            </a:rPr>
                            <m:t>∗</m:t>
                          </m:r>
                          <m:r>
                            <a:rPr lang="en-US" b="1" i="1">
                              <a:solidFill>
                                <a:srgbClr val="FF9900"/>
                              </a:solidFill>
                              <a:latin typeface="Cambria Math" panose="02040503050406030204" pitchFamily="18" charset="0"/>
                            </a:rPr>
                            <m:t>𝒎</m:t>
                          </m:r>
                        </m:e>
                        <m:sub>
                          <m:r>
                            <a:rPr lang="en-US" b="1" i="1">
                              <a:solidFill>
                                <a:srgbClr val="FF9900"/>
                              </a:solidFill>
                              <a:latin typeface="Cambria Math" panose="02040503050406030204" pitchFamily="18" charset="0"/>
                            </a:rPr>
                            <m:t>𝒘𝒐𝒐𝒅</m:t>
                          </m:r>
                        </m:sub>
                      </m:sSub>
                      <m:r>
                        <a:rPr lang="en-US" b="1" i="0">
                          <a:solidFill>
                            <a:srgbClr val="FF9900"/>
                          </a:solidFill>
                          <a:latin typeface="Cambria Math" panose="02040503050406030204" pitchFamily="18" charset="0"/>
                        </a:rPr>
                        <m:t>∗</m:t>
                      </m:r>
                      <m:r>
                        <a:rPr lang="it-IT" b="1" i="1" smtClean="0">
                          <a:solidFill>
                            <a:srgbClr val="FF9900"/>
                          </a:solidFill>
                          <a:latin typeface="Cambria Math" panose="02040503050406030204" pitchFamily="18" charset="0"/>
                        </a:rPr>
                        <m:t>𝟎</m:t>
                      </m:r>
                      <m:r>
                        <a:rPr lang="it-IT" b="1" i="1" smtClean="0">
                          <a:solidFill>
                            <a:srgbClr val="FF9900"/>
                          </a:solidFill>
                          <a:latin typeface="Cambria Math" panose="02040503050406030204" pitchFamily="18" charset="0"/>
                        </a:rPr>
                        <m:t>.</m:t>
                      </m:r>
                      <m:r>
                        <a:rPr lang="it-IT" b="1" i="1" smtClean="0">
                          <a:solidFill>
                            <a:srgbClr val="FF9900"/>
                          </a:solidFill>
                          <a:latin typeface="Cambria Math" panose="02040503050406030204" pitchFamily="18" charset="0"/>
                        </a:rPr>
                        <m:t>𝟒𝟔𝟐</m:t>
                      </m:r>
                      <m:r>
                        <a:rPr lang="it-IT" b="1" i="1" smtClean="0">
                          <a:solidFill>
                            <a:srgbClr val="FF9900"/>
                          </a:solidFill>
                          <a:latin typeface="Cambria Math" panose="02040503050406030204" pitchFamily="18" charset="0"/>
                        </a:rPr>
                        <m:t>∗</m:t>
                      </m:r>
                      <m:r>
                        <a:rPr lang="it-IT" b="1" i="1" smtClean="0">
                          <a:solidFill>
                            <a:srgbClr val="FF9900"/>
                          </a:solidFill>
                          <a:latin typeface="Cambria Math" panose="02040503050406030204" pitchFamily="18" charset="0"/>
                        </a:rPr>
                        <m:t>𝟑</m:t>
                      </m:r>
                      <m:r>
                        <a:rPr lang="it-IT" b="1" i="1" smtClean="0">
                          <a:solidFill>
                            <a:srgbClr val="FF9900"/>
                          </a:solidFill>
                          <a:latin typeface="Cambria Math" panose="02040503050406030204" pitchFamily="18" charset="0"/>
                        </a:rPr>
                        <m:t>.</m:t>
                      </m:r>
                      <m:r>
                        <a:rPr lang="it-IT" b="1" i="1" smtClean="0">
                          <a:solidFill>
                            <a:srgbClr val="FF9900"/>
                          </a:solidFill>
                          <a:latin typeface="Cambria Math" panose="02040503050406030204" pitchFamily="18" charset="0"/>
                        </a:rPr>
                        <m:t>𝟒𝟖</m:t>
                      </m:r>
                      <m:r>
                        <a:rPr lang="en-US" b="1" i="0">
                          <a:solidFill>
                            <a:srgbClr val="FF9900"/>
                          </a:solidFill>
                          <a:latin typeface="Cambria Math" panose="02040503050406030204" pitchFamily="18" charset="0"/>
                        </a:rPr>
                        <m:t>∗</m:t>
                      </m:r>
                      <m:sSub>
                        <m:sSubPr>
                          <m:ctrlPr>
                            <a:rPr lang="en-US" b="1" i="1">
                              <a:solidFill>
                                <a:srgbClr val="FF9900"/>
                              </a:solidFill>
                              <a:latin typeface="Cambria Math" panose="02040503050406030204" pitchFamily="18" charset="0"/>
                            </a:rPr>
                          </m:ctrlPr>
                        </m:sSubPr>
                        <m:e>
                          <m:r>
                            <a:rPr lang="en-US" b="1" i="1">
                              <a:solidFill>
                                <a:srgbClr val="FF9900"/>
                              </a:solidFill>
                              <a:latin typeface="Cambria Math" panose="02040503050406030204" pitchFamily="18" charset="0"/>
                            </a:rPr>
                            <m:t>𝒙</m:t>
                          </m:r>
                        </m:e>
                        <m:sub>
                          <m:r>
                            <a:rPr lang="en-US" b="1" i="1">
                              <a:solidFill>
                                <a:srgbClr val="FF9900"/>
                              </a:solidFill>
                              <a:latin typeface="Cambria Math" panose="02040503050406030204" pitchFamily="18" charset="0"/>
                            </a:rPr>
                            <m:t>𝑪</m:t>
                          </m:r>
                          <m:sSub>
                            <m:sSubPr>
                              <m:ctrlPr>
                                <a:rPr lang="en-US" b="1" i="1">
                                  <a:solidFill>
                                    <a:srgbClr val="FF9900"/>
                                  </a:solidFill>
                                  <a:latin typeface="Cambria Math" panose="02040503050406030204" pitchFamily="18" charset="0"/>
                                </a:rPr>
                              </m:ctrlPr>
                            </m:sSubPr>
                            <m:e>
                              <m:r>
                                <a:rPr lang="en-US" b="1" i="1">
                                  <a:solidFill>
                                    <a:srgbClr val="FF9900"/>
                                  </a:solidFill>
                                  <a:latin typeface="Cambria Math" panose="02040503050406030204" pitchFamily="18" charset="0"/>
                                </a:rPr>
                                <m:t>𝑶</m:t>
                              </m:r>
                            </m:e>
                            <m:sub>
                              <m:r>
                                <a:rPr lang="en-US" b="1" i="0">
                                  <a:solidFill>
                                    <a:srgbClr val="FF9900"/>
                                  </a:solidFill>
                                  <a:latin typeface="Cambria Math" panose="02040503050406030204" pitchFamily="18" charset="0"/>
                                </a:rPr>
                                <m:t>𝟐</m:t>
                              </m:r>
                            </m:sub>
                          </m:sSub>
                        </m:sub>
                      </m:sSub>
                    </m:oMath>
                  </m:oMathPara>
                </a14:m>
                <a:endParaRPr lang="en-US" b="1" dirty="0"/>
              </a:p>
            </p:txBody>
          </p:sp>
        </mc:Choice>
        <mc:Fallback xmlns="">
          <p:sp>
            <p:nvSpPr>
              <p:cNvPr id="15" name="Rectangle 14"/>
              <p:cNvSpPr>
                <a:spLocks noRot="1" noChangeAspect="1" noMove="1" noResize="1" noEditPoints="1" noAdjustHandles="1" noChangeArrowheads="1" noChangeShapeType="1" noTextEdit="1"/>
              </p:cNvSpPr>
              <p:nvPr/>
            </p:nvSpPr>
            <p:spPr>
              <a:xfrm>
                <a:off x="1197774" y="2703888"/>
                <a:ext cx="4253600" cy="359714"/>
              </a:xfrm>
              <a:prstGeom prst="rect">
                <a:avLst/>
              </a:prstGeom>
              <a:blipFill rotWithShape="0">
                <a:blip r:embed="rId4"/>
                <a:stretch>
                  <a:fillRect/>
                </a:stretch>
              </a:blipFill>
            </p:spPr>
            <p:txBody>
              <a:bodyPr/>
              <a:lstStyle/>
              <a:p>
                <a:r>
                  <a:rPr lang="en-US">
                    <a:noFill/>
                  </a:rPr>
                  <a:t> </a:t>
                </a:r>
              </a:p>
            </p:txBody>
          </p:sp>
        </mc:Fallback>
      </mc:AlternateContent>
      <p:sp>
        <p:nvSpPr>
          <p:cNvPr id="16" name="Rectangle 15"/>
          <p:cNvSpPr/>
          <p:nvPr/>
        </p:nvSpPr>
        <p:spPr>
          <a:xfrm>
            <a:off x="5854822" y="6335742"/>
            <a:ext cx="2880917" cy="261610"/>
          </a:xfrm>
          <a:prstGeom prst="rect">
            <a:avLst/>
          </a:prstGeom>
        </p:spPr>
        <p:txBody>
          <a:bodyPr wrap="none">
            <a:spAutoFit/>
          </a:bodyPr>
          <a:lstStyle/>
          <a:p>
            <a:pPr>
              <a:spcAft>
                <a:spcPts val="300"/>
              </a:spcAft>
            </a:pPr>
            <a:r>
              <a:rPr lang="en-US" sz="1100" baseline="30000" dirty="0">
                <a:solidFill>
                  <a:srgbClr val="000048"/>
                </a:solidFill>
                <a:latin typeface="Franklin Gothic Demi Cond" panose="020B0706030402020204" pitchFamily="34" charset="0"/>
                <a:ea typeface="Cambria Math" panose="02040503050406030204" pitchFamily="18" charset="0"/>
              </a:rPr>
              <a:t>† † </a:t>
            </a:r>
            <a:r>
              <a:rPr lang="en-US" sz="1100" i="1" baseline="30000" dirty="0" smtClean="0">
                <a:solidFill>
                  <a:srgbClr val="000048"/>
                </a:solidFill>
                <a:latin typeface="Franklin Gothic Demi Cond" panose="020B0706030402020204" pitchFamily="34" charset="0"/>
                <a:ea typeface="Cambria Math" panose="02040503050406030204" pitchFamily="18" charset="0"/>
              </a:rPr>
              <a:t> </a:t>
            </a:r>
            <a:r>
              <a:rPr lang="en-US" altLang="it-IT" sz="1100" dirty="0">
                <a:solidFill>
                  <a:srgbClr val="000048"/>
                </a:solidFill>
                <a:latin typeface="Franklin Gothic Demi Cond" panose="020B0706030402020204" pitchFamily="34" charset="0"/>
                <a:ea typeface="Calibri" panose="020F0502020204030204" pitchFamily="34" charset="0"/>
                <a:cs typeface="Times New Roman" panose="02020603050405020304" pitchFamily="18" charset="0"/>
              </a:rPr>
              <a:t>source: Burundian </a:t>
            </a:r>
            <a:r>
              <a:rPr lang="en-US" altLang="it-IT" sz="1100" dirty="0" smtClean="0">
                <a:solidFill>
                  <a:srgbClr val="000048"/>
                </a:solidFill>
                <a:latin typeface="Franklin Gothic Demi Cond" panose="020B0706030402020204" pitchFamily="34" charset="0"/>
                <a:ea typeface="Calibri" panose="020F0502020204030204" pitchFamily="34" charset="0"/>
                <a:cs typeface="Times New Roman" panose="02020603050405020304" pitchFamily="18" charset="0"/>
              </a:rPr>
              <a:t>Ministry </a:t>
            </a:r>
            <a:r>
              <a:rPr lang="en-US" altLang="it-IT" sz="1100" dirty="0">
                <a:solidFill>
                  <a:srgbClr val="000048"/>
                </a:solidFill>
                <a:latin typeface="Franklin Gothic Demi Cond" panose="020B0706030402020204" pitchFamily="34" charset="0"/>
                <a:ea typeface="Calibri" panose="020F0502020204030204" pitchFamily="34" charset="0"/>
                <a:cs typeface="Times New Roman" panose="02020603050405020304" pitchFamily="18" charset="0"/>
              </a:rPr>
              <a:t>of Energy and Mines</a:t>
            </a:r>
          </a:p>
        </p:txBody>
      </p:sp>
      <p:sp>
        <p:nvSpPr>
          <p:cNvPr id="18" name="Rectangle 17"/>
          <p:cNvSpPr/>
          <p:nvPr/>
        </p:nvSpPr>
        <p:spPr>
          <a:xfrm>
            <a:off x="541834" y="261076"/>
            <a:ext cx="6480720" cy="355482"/>
          </a:xfrm>
          <a:prstGeom prst="rect">
            <a:avLst/>
          </a:prstGeom>
        </p:spPr>
        <p:txBody>
          <a:bodyPr wrap="square">
            <a:spAutoFit/>
          </a:bodyPr>
          <a:lstStyle/>
          <a:p>
            <a:pPr defTabSz="889000">
              <a:lnSpc>
                <a:spcPct val="90000"/>
              </a:lnSpc>
              <a:spcAft>
                <a:spcPts val="0"/>
              </a:spcAft>
              <a:defRPr/>
            </a:pPr>
            <a:r>
              <a:rPr lang="it-IT" sz="1900" b="1" dirty="0" smtClean="0">
                <a:solidFill>
                  <a:srgbClr val="000048"/>
                </a:solidFill>
                <a:latin typeface="Franklin Gothic Medium" panose="020B0603020102020204" pitchFamily="34" charset="0"/>
              </a:rPr>
              <a:t>3. Analysis </a:t>
            </a:r>
            <a:r>
              <a:rPr lang="it-IT" sz="1900" b="1" dirty="0">
                <a:solidFill>
                  <a:srgbClr val="000048"/>
                </a:solidFill>
                <a:latin typeface="Franklin Gothic Medium" panose="020B0603020102020204" pitchFamily="34" charset="0"/>
              </a:rPr>
              <a:t>of the benefits of </a:t>
            </a:r>
            <a:r>
              <a:rPr lang="en-US" sz="1900" b="1" dirty="0" smtClean="0">
                <a:solidFill>
                  <a:srgbClr val="000048"/>
                </a:solidFill>
                <a:latin typeface="Franklin Gothic Medium" panose="020B0603020102020204" pitchFamily="34" charset="0"/>
              </a:rPr>
              <a:t>Technologies</a:t>
            </a:r>
            <a:r>
              <a:rPr lang="it-IT" sz="1900" b="1" dirty="0" smtClean="0">
                <a:solidFill>
                  <a:srgbClr val="000048"/>
                </a:solidFill>
                <a:latin typeface="Franklin Gothic Medium" panose="020B0603020102020204" pitchFamily="34" charset="0"/>
              </a:rPr>
              <a:t> </a:t>
            </a:r>
            <a:r>
              <a:rPr lang="it-IT" sz="1900" b="1" dirty="0">
                <a:solidFill>
                  <a:srgbClr val="000048"/>
                </a:solidFill>
                <a:latin typeface="Franklin Gothic Medium" panose="020B0603020102020204" pitchFamily="34" charset="0"/>
              </a:rPr>
              <a:t>and </a:t>
            </a:r>
            <a:r>
              <a:rPr lang="en-US" sz="1900" b="1" dirty="0" smtClean="0">
                <a:solidFill>
                  <a:srgbClr val="000048"/>
                </a:solidFill>
                <a:latin typeface="Franklin Gothic Medium" panose="020B0603020102020204" pitchFamily="34" charset="0"/>
              </a:rPr>
              <a:t>final decision</a:t>
            </a:r>
          </a:p>
        </p:txBody>
      </p:sp>
      <p:sp>
        <p:nvSpPr>
          <p:cNvPr id="19" name="Rectangle 18"/>
          <p:cNvSpPr/>
          <p:nvPr/>
        </p:nvSpPr>
        <p:spPr>
          <a:xfrm>
            <a:off x="238485" y="959486"/>
            <a:ext cx="4352666" cy="369332"/>
          </a:xfrm>
          <a:prstGeom prst="rect">
            <a:avLst/>
          </a:prstGeom>
        </p:spPr>
        <p:txBody>
          <a:bodyPr wrap="none">
            <a:spAutoFit/>
          </a:bodyPr>
          <a:lstStyle/>
          <a:p>
            <a:pPr defTabSz="889000">
              <a:lnSpc>
                <a:spcPct val="90000"/>
              </a:lnSpc>
              <a:spcAft>
                <a:spcPts val="0"/>
              </a:spcAft>
              <a:defRPr/>
            </a:pPr>
            <a:r>
              <a:rPr lang="en-US" sz="2000" b="1" u="sng" dirty="0" smtClean="0">
                <a:solidFill>
                  <a:srgbClr val="FF9900"/>
                </a:solidFill>
                <a:latin typeface="Franklin Gothic Medium" panose="020B0603020102020204" pitchFamily="34" charset="0"/>
              </a:rPr>
              <a:t>Environmental and Economic Analysis</a:t>
            </a:r>
            <a:endParaRPr lang="en-US" sz="2000" b="1" u="sng" dirty="0">
              <a:solidFill>
                <a:srgbClr val="FF9900"/>
              </a:solidFill>
              <a:latin typeface="Franklin Gothic Medium" panose="020B0603020102020204" pitchFamily="34" charset="0"/>
            </a:endParaRPr>
          </a:p>
        </p:txBody>
      </p:sp>
      <p:grpSp>
        <p:nvGrpSpPr>
          <p:cNvPr id="2" name="Group 1"/>
          <p:cNvGrpSpPr/>
          <p:nvPr/>
        </p:nvGrpSpPr>
        <p:grpSpPr>
          <a:xfrm>
            <a:off x="1331640" y="3960751"/>
            <a:ext cx="6480720" cy="931606"/>
            <a:chOff x="236740" y="3960751"/>
            <a:chExt cx="6480720" cy="931606"/>
          </a:xfrm>
        </p:grpSpPr>
        <p:grpSp>
          <p:nvGrpSpPr>
            <p:cNvPr id="6" name="Group 5"/>
            <p:cNvGrpSpPr/>
            <p:nvPr/>
          </p:nvGrpSpPr>
          <p:grpSpPr>
            <a:xfrm>
              <a:off x="236740" y="3960751"/>
              <a:ext cx="6480720" cy="915463"/>
              <a:chOff x="579335" y="4219453"/>
              <a:chExt cx="6480720" cy="915463"/>
            </a:xfrm>
          </p:grpSpPr>
          <p:sp>
            <p:nvSpPr>
              <p:cNvPr id="7" name="TextBox 6"/>
              <p:cNvSpPr txBox="1"/>
              <p:nvPr/>
            </p:nvSpPr>
            <p:spPr>
              <a:xfrm>
                <a:off x="579335" y="4219453"/>
                <a:ext cx="6480720" cy="338554"/>
              </a:xfrm>
              <a:prstGeom prst="rect">
                <a:avLst/>
              </a:prstGeom>
              <a:noFill/>
            </p:spPr>
            <p:txBody>
              <a:bodyPr wrap="square" rtlCol="0">
                <a:spAutoFit/>
              </a:bodyPr>
              <a:lstStyle/>
              <a:p>
                <a:r>
                  <a:rPr lang="en-US" dirty="0" smtClean="0">
                    <a:solidFill>
                      <a:srgbClr val="000048"/>
                    </a:solidFill>
                    <a:latin typeface="Cambria Math" panose="02040503050406030204" pitchFamily="18" charset="0"/>
                    <a:ea typeface="Cambria Math" panose="02040503050406030204" pitchFamily="18" charset="0"/>
                  </a:rPr>
                  <a:t>Money savings for wood supply = </a:t>
                </a:r>
                <a:r>
                  <a:rPr lang="en-US" b="1" i="1" dirty="0" err="1">
                    <a:solidFill>
                      <a:srgbClr val="FF9900"/>
                    </a:solidFill>
                    <a:latin typeface="Cambria Math" panose="02040503050406030204" pitchFamily="18" charset="0"/>
                    <a:ea typeface="Cambria Math" panose="02040503050406030204" pitchFamily="18" charset="0"/>
                  </a:rPr>
                  <a:t>S</a:t>
                </a:r>
                <a:r>
                  <a:rPr lang="en-US" b="1" i="1" baseline="-25000" dirty="0" err="1">
                    <a:solidFill>
                      <a:srgbClr val="FF9900"/>
                    </a:solidFill>
                    <a:latin typeface="Cambria Math" panose="02040503050406030204" pitchFamily="18" charset="0"/>
                    <a:ea typeface="Cambria Math" panose="02040503050406030204" pitchFamily="18" charset="0"/>
                  </a:rPr>
                  <a:t>wood</a:t>
                </a:r>
                <a:r>
                  <a:rPr lang="en-US" b="1" i="1" baseline="-25000" dirty="0">
                    <a:solidFill>
                      <a:srgbClr val="FF9900"/>
                    </a:solidFill>
                    <a:latin typeface="Cambria Math" panose="02040503050406030204" pitchFamily="18" charset="0"/>
                    <a:ea typeface="Cambria Math" panose="02040503050406030204" pitchFamily="18" charset="0"/>
                  </a:rPr>
                  <a:t> </a:t>
                </a:r>
                <a:r>
                  <a:rPr lang="en-US" b="1" i="1" dirty="0">
                    <a:solidFill>
                      <a:srgbClr val="FF9900"/>
                    </a:solidFill>
                    <a:latin typeface="Cambria Math" panose="02040503050406030204" pitchFamily="18" charset="0"/>
                    <a:ea typeface="Cambria Math" panose="02040503050406030204" pitchFamily="18" charset="0"/>
                  </a:rPr>
                  <a:t> * </a:t>
                </a:r>
                <a:r>
                  <a:rPr lang="en-US" b="1" i="1" dirty="0" err="1" smtClean="0">
                    <a:solidFill>
                      <a:srgbClr val="FF9900"/>
                    </a:solidFill>
                    <a:latin typeface="Cambria Math" panose="02040503050406030204" pitchFamily="18" charset="0"/>
                    <a:ea typeface="Cambria Math" panose="02040503050406030204" pitchFamily="18" charset="0"/>
                  </a:rPr>
                  <a:t>yearly_cost_of_wood</a:t>
                </a:r>
                <a:endParaRPr lang="en-US" b="1" i="1" dirty="0">
                  <a:solidFill>
                    <a:srgbClr val="FF9900"/>
                  </a:solidFill>
                  <a:latin typeface="Cambria Math" panose="02040503050406030204" pitchFamily="18" charset="0"/>
                  <a:ea typeface="Cambria Math" panose="02040503050406030204" pitchFamily="18" charset="0"/>
                </a:endParaRPr>
              </a:p>
            </p:txBody>
          </p:sp>
          <p:sp>
            <p:nvSpPr>
              <p:cNvPr id="9" name="TextBox 8"/>
              <p:cNvSpPr txBox="1"/>
              <p:nvPr/>
            </p:nvSpPr>
            <p:spPr>
              <a:xfrm>
                <a:off x="1643652" y="4709653"/>
                <a:ext cx="2655616" cy="307777"/>
              </a:xfrm>
              <a:prstGeom prst="rect">
                <a:avLst/>
              </a:prstGeom>
              <a:noFill/>
            </p:spPr>
            <p:txBody>
              <a:bodyPr wrap="square" rtlCol="0">
                <a:spAutoFit/>
              </a:bodyPr>
              <a:lstStyle/>
              <a:p>
                <a:endParaRPr lang="en-US" sz="1400" i="1" dirty="0">
                  <a:solidFill>
                    <a:srgbClr val="FF9900"/>
                  </a:solidFill>
                  <a:latin typeface="Cambria Math" panose="02040503050406030204" pitchFamily="18" charset="0"/>
                  <a:ea typeface="Cambria Math" panose="02040503050406030204" pitchFamily="18" charset="0"/>
                </a:endParaRPr>
              </a:p>
            </p:txBody>
          </p:sp>
          <p:sp>
            <p:nvSpPr>
              <p:cNvPr id="11" name="TextBox 10"/>
              <p:cNvSpPr txBox="1"/>
              <p:nvPr/>
            </p:nvSpPr>
            <p:spPr>
              <a:xfrm>
                <a:off x="2517342" y="4827139"/>
                <a:ext cx="2385393" cy="307777"/>
              </a:xfrm>
              <a:prstGeom prst="rect">
                <a:avLst/>
              </a:prstGeom>
              <a:noFill/>
            </p:spPr>
            <p:txBody>
              <a:bodyPr wrap="square" rtlCol="0">
                <a:spAutoFit/>
              </a:bodyPr>
              <a:lstStyle/>
              <a:p>
                <a:r>
                  <a:rPr lang="en-US" sz="1400" b="1" i="1" dirty="0" smtClean="0">
                    <a:solidFill>
                      <a:srgbClr val="FF9900"/>
                    </a:solidFill>
                    <a:latin typeface="Cambria Math" panose="02040503050406030204" pitchFamily="18" charset="0"/>
                    <a:ea typeface="Cambria Math" panose="02040503050406030204" pitchFamily="18" charset="0"/>
                  </a:rPr>
                  <a:t>E </a:t>
                </a:r>
                <a:r>
                  <a:rPr lang="en-US" sz="1400" b="1" i="1" baseline="-25000" dirty="0" smtClean="0">
                    <a:solidFill>
                      <a:srgbClr val="FF9900"/>
                    </a:solidFill>
                    <a:latin typeface="Cambria Math" panose="02040503050406030204" pitchFamily="18" charset="0"/>
                    <a:ea typeface="Cambria Math" panose="02040503050406030204" pitchFamily="18" charset="0"/>
                  </a:rPr>
                  <a:t>el</a:t>
                </a:r>
                <a:r>
                  <a:rPr lang="en-US" sz="1400" b="1" i="1" dirty="0" smtClean="0">
                    <a:solidFill>
                      <a:srgbClr val="FF9900"/>
                    </a:solidFill>
                    <a:latin typeface="Cambria Math" panose="02040503050406030204" pitchFamily="18" charset="0"/>
                    <a:ea typeface="Cambria Math" panose="02040503050406030204" pitchFamily="18" charset="0"/>
                  </a:rPr>
                  <a:t> [kWh]*  FBU/kWh</a:t>
                </a:r>
                <a:r>
                  <a:rPr lang="en-US" sz="1400" i="1" baseline="30000" dirty="0" smtClean="0">
                    <a:solidFill>
                      <a:srgbClr val="000048"/>
                    </a:solidFill>
                    <a:latin typeface="Cambria Math" panose="02040503050406030204" pitchFamily="18" charset="0"/>
                    <a:ea typeface="Cambria Math" panose="02040503050406030204" pitchFamily="18" charset="0"/>
                  </a:rPr>
                  <a:t>††</a:t>
                </a:r>
                <a:endParaRPr lang="en-US" sz="1400" i="1" baseline="30000" dirty="0">
                  <a:solidFill>
                    <a:srgbClr val="000048"/>
                  </a:solidFill>
                  <a:latin typeface="Cambria Math" panose="02040503050406030204" pitchFamily="18" charset="0"/>
                  <a:ea typeface="Cambria Math" panose="02040503050406030204" pitchFamily="18" charset="0"/>
                </a:endParaRPr>
              </a:p>
            </p:txBody>
          </p:sp>
        </p:grpSp>
        <p:sp>
          <p:nvSpPr>
            <p:cNvPr id="20" name="Rectangle 19"/>
            <p:cNvSpPr/>
            <p:nvPr/>
          </p:nvSpPr>
          <p:spPr>
            <a:xfrm>
              <a:off x="236740" y="4553803"/>
              <a:ext cx="2012089" cy="338554"/>
            </a:xfrm>
            <a:prstGeom prst="rect">
              <a:avLst/>
            </a:prstGeom>
          </p:spPr>
          <p:txBody>
            <a:bodyPr wrap="none">
              <a:spAutoFit/>
            </a:bodyPr>
            <a:lstStyle/>
            <a:p>
              <a:r>
                <a:rPr lang="en-US" dirty="0" smtClean="0">
                  <a:solidFill>
                    <a:srgbClr val="000048"/>
                  </a:solidFill>
                  <a:latin typeface="Cambria Math" panose="02040503050406030204" pitchFamily="18" charset="0"/>
                  <a:ea typeface="Cambria Math" panose="02040503050406030204" pitchFamily="18" charset="0"/>
                </a:rPr>
                <a:t>Cost </a:t>
              </a:r>
              <a:r>
                <a:rPr lang="en-US" dirty="0">
                  <a:solidFill>
                    <a:srgbClr val="000048"/>
                  </a:solidFill>
                  <a:latin typeface="Cambria Math" panose="02040503050406030204" pitchFamily="18" charset="0"/>
                  <a:ea typeface="Cambria Math" panose="02040503050406030204" pitchFamily="18" charset="0"/>
                </a:rPr>
                <a:t>of </a:t>
              </a:r>
              <a:r>
                <a:rPr lang="en-US" dirty="0" smtClean="0">
                  <a:solidFill>
                    <a:srgbClr val="000048"/>
                  </a:solidFill>
                  <a:latin typeface="Cambria Math" panose="02040503050406030204" pitchFamily="18" charset="0"/>
                  <a:ea typeface="Cambria Math" panose="02040503050406030204" pitchFamily="18" charset="0"/>
                </a:rPr>
                <a:t>Electricity =  </a:t>
              </a:r>
              <a:endParaRPr lang="en-US" dirty="0">
                <a:solidFill>
                  <a:srgbClr val="000048"/>
                </a:solidFill>
                <a:latin typeface="Cambria Math" panose="02040503050406030204" pitchFamily="18" charset="0"/>
                <a:ea typeface="Cambria Math" panose="02040503050406030204" pitchFamily="18" charset="0"/>
              </a:endParaRPr>
            </a:p>
          </p:txBody>
        </p:sp>
      </p:grpSp>
      <p:grpSp>
        <p:nvGrpSpPr>
          <p:cNvPr id="17" name="Group 16"/>
          <p:cNvGrpSpPr/>
          <p:nvPr/>
        </p:nvGrpSpPr>
        <p:grpSpPr>
          <a:xfrm>
            <a:off x="5940152" y="2731779"/>
            <a:ext cx="5980071" cy="487313"/>
            <a:chOff x="4320340" y="1962893"/>
            <a:chExt cx="5980071" cy="487313"/>
          </a:xfrm>
        </p:grpSpPr>
        <p:sp>
          <p:nvSpPr>
            <p:cNvPr id="21" name="TextBox 20"/>
            <p:cNvSpPr txBox="1"/>
            <p:nvPr/>
          </p:nvSpPr>
          <p:spPr>
            <a:xfrm>
              <a:off x="4320340" y="1995209"/>
              <a:ext cx="560347" cy="276999"/>
            </a:xfrm>
            <a:prstGeom prst="rect">
              <a:avLst/>
            </a:prstGeom>
            <a:noFill/>
          </p:spPr>
          <p:txBody>
            <a:bodyPr wrap="square" rtlCol="0">
              <a:spAutoFit/>
            </a:bodyPr>
            <a:lstStyle/>
            <a:p>
              <a:r>
                <a:rPr lang="en-US" sz="1200" dirty="0" smtClean="0">
                  <a:solidFill>
                    <a:srgbClr val="000048"/>
                  </a:solidFill>
                  <a:latin typeface="Cambria Math" panose="02040503050406030204" pitchFamily="18" charset="0"/>
                  <a:ea typeface="Cambria Math" panose="02040503050406030204" pitchFamily="18" charset="0"/>
                </a:rPr>
                <a:t>with</a:t>
              </a:r>
              <a:endParaRPr lang="en-US" sz="1400" dirty="0">
                <a:solidFill>
                  <a:srgbClr val="000048"/>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2" name="TextBox 21"/>
                <p:cNvSpPr txBox="1"/>
                <p:nvPr/>
              </p:nvSpPr>
              <p:spPr>
                <a:xfrm>
                  <a:off x="4899811" y="1962893"/>
                  <a:ext cx="5400600" cy="487313"/>
                </a:xfrm>
                <a:prstGeom prst="rect">
                  <a:avLst/>
                </a:prstGeom>
                <a:noFill/>
              </p:spPr>
              <p:txBody>
                <a:bodyPr wrap="square" rtlCol="0">
                  <a:spAutoFit/>
                </a:bodyPr>
                <a:lstStyle/>
                <a:p>
                  <a:pPr>
                    <a:spcBef>
                      <a:spcPts val="200"/>
                    </a:spcBef>
                  </a:pPr>
                  <a:r>
                    <a:rPr lang="en-US" sz="1200" i="1" dirty="0" err="1"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m</a:t>
                  </a:r>
                  <a:r>
                    <a:rPr lang="en-US" sz="1200" i="1" baseline="-25000" dirty="0" err="1"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wood</a:t>
                  </a:r>
                  <a:r>
                    <a:rPr lang="en-US" sz="1200" i="1"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 </a:t>
                  </a:r>
                  <a:r>
                    <a:rPr lang="en-US" sz="1200"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 wood actually used [kg]</a:t>
                  </a:r>
                  <a:endParaRPr lang="en-US" sz="1200" i="1"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endParaRPr>
                </a:p>
                <a:p>
                  <a:pPr>
                    <a:spcBef>
                      <a:spcPts val="200"/>
                    </a:spcBef>
                  </a:pPr>
                  <a14:m>
                    <m:oMath xmlns:m="http://schemas.openxmlformats.org/officeDocument/2006/math">
                      <m:sSub>
                        <m:sSubPr>
                          <m:ctrlPr>
                            <a:rPr lang="it-IT" sz="1200" i="1">
                              <a:solidFill>
                                <a:srgbClr val="000048"/>
                              </a:solidFill>
                              <a:latin typeface="Cambria Math" panose="02040503050406030204" pitchFamily="18" charset="0"/>
                              <a:ea typeface="Cambria Math" panose="02040503050406030204" pitchFamily="18" charset="0"/>
                            </a:rPr>
                          </m:ctrlPr>
                        </m:sSubPr>
                        <m:e>
                          <m:r>
                            <a:rPr lang="it-IT" sz="1200" b="0" i="1">
                              <a:solidFill>
                                <a:srgbClr val="000048"/>
                              </a:solidFill>
                              <a:latin typeface="Cambria Math" panose="02040503050406030204" pitchFamily="18" charset="0"/>
                              <a:ea typeface="Cambria Math" panose="02040503050406030204" pitchFamily="18" charset="0"/>
                            </a:rPr>
                            <m:t>𝑆</m:t>
                          </m:r>
                        </m:e>
                        <m:sub>
                          <m:r>
                            <a:rPr lang="it-IT" sz="1200" b="0" i="1">
                              <a:solidFill>
                                <a:srgbClr val="000048"/>
                              </a:solidFill>
                              <a:latin typeface="Cambria Math" panose="02040503050406030204" pitchFamily="18" charset="0"/>
                              <a:ea typeface="Cambria Math" panose="02040503050406030204" pitchFamily="18" charset="0"/>
                            </a:rPr>
                            <m:t>𝑤𝑜𝑜𝑑</m:t>
                          </m:r>
                        </m:sub>
                      </m:sSub>
                    </m:oMath>
                  </a14:m>
                  <a:r>
                    <a:rPr lang="en-US" sz="1200"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 = savings of wood [%]</a:t>
                  </a:r>
                </a:p>
              </p:txBody>
            </p:sp>
          </mc:Choice>
          <mc:Fallback xmlns="">
            <p:sp>
              <p:nvSpPr>
                <p:cNvPr id="22" name="TextBox 21"/>
                <p:cNvSpPr txBox="1">
                  <a:spLocks noRot="1" noChangeAspect="1" noMove="1" noResize="1" noEditPoints="1" noAdjustHandles="1" noChangeArrowheads="1" noChangeShapeType="1" noTextEdit="1"/>
                </p:cNvSpPr>
                <p:nvPr/>
              </p:nvSpPr>
              <p:spPr>
                <a:xfrm>
                  <a:off x="4899811" y="1962893"/>
                  <a:ext cx="5400600" cy="548868"/>
                </a:xfrm>
                <a:prstGeom prst="rect">
                  <a:avLst/>
                </a:prstGeom>
                <a:blipFill rotWithShape="0">
                  <a:blip r:embed="rId5"/>
                  <a:stretch>
                    <a:fillRect l="-339" t="-3333" b="-10000"/>
                  </a:stretch>
                </a:blipFill>
              </p:spPr>
              <p:txBody>
                <a:bodyPr/>
                <a:lstStyle/>
                <a:p>
                  <a:r>
                    <a:rPr lang="en-US">
                      <a:noFill/>
                    </a:rPr>
                    <a:t> </a:t>
                  </a:r>
                </a:p>
              </p:txBody>
            </p:sp>
          </mc:Fallback>
        </mc:AlternateContent>
      </p:grpSp>
      <p:grpSp>
        <p:nvGrpSpPr>
          <p:cNvPr id="23" name="Group 22"/>
          <p:cNvGrpSpPr/>
          <p:nvPr/>
        </p:nvGrpSpPr>
        <p:grpSpPr>
          <a:xfrm>
            <a:off x="5940152" y="4551511"/>
            <a:ext cx="5980071" cy="461665"/>
            <a:chOff x="4320340" y="1962893"/>
            <a:chExt cx="5980071" cy="461665"/>
          </a:xfrm>
        </p:grpSpPr>
        <p:sp>
          <p:nvSpPr>
            <p:cNvPr id="24" name="TextBox 23"/>
            <p:cNvSpPr txBox="1"/>
            <p:nvPr/>
          </p:nvSpPr>
          <p:spPr>
            <a:xfrm>
              <a:off x="4320340" y="1995209"/>
              <a:ext cx="560347" cy="276999"/>
            </a:xfrm>
            <a:prstGeom prst="rect">
              <a:avLst/>
            </a:prstGeom>
            <a:noFill/>
          </p:spPr>
          <p:txBody>
            <a:bodyPr wrap="square" rtlCol="0">
              <a:spAutoFit/>
            </a:bodyPr>
            <a:lstStyle/>
            <a:p>
              <a:r>
                <a:rPr lang="en-US" sz="1200" dirty="0" smtClean="0">
                  <a:solidFill>
                    <a:srgbClr val="000048"/>
                  </a:solidFill>
                  <a:latin typeface="Cambria Math" panose="02040503050406030204" pitchFamily="18" charset="0"/>
                  <a:ea typeface="Cambria Math" panose="02040503050406030204" pitchFamily="18" charset="0"/>
                </a:rPr>
                <a:t>with</a:t>
              </a:r>
              <a:endParaRPr lang="en-US" sz="1400" dirty="0">
                <a:solidFill>
                  <a:srgbClr val="000048"/>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5" name="TextBox 24"/>
                <p:cNvSpPr txBox="1"/>
                <p:nvPr/>
              </p:nvSpPr>
              <p:spPr>
                <a:xfrm>
                  <a:off x="4899811" y="1962893"/>
                  <a:ext cx="5400600" cy="461665"/>
                </a:xfrm>
                <a:prstGeom prst="rect">
                  <a:avLst/>
                </a:prstGeom>
                <a:noFill/>
              </p:spPr>
              <p:txBody>
                <a:bodyPr wrap="square" rtlCol="0">
                  <a:spAutoFit/>
                </a:bodyPr>
                <a:lstStyle/>
                <a:p>
                  <a:pPr>
                    <a:spcBef>
                      <a:spcPts val="200"/>
                    </a:spcBef>
                  </a:pPr>
                  <a14:m>
                    <m:oMath xmlns:m="http://schemas.openxmlformats.org/officeDocument/2006/math">
                      <m:sSub>
                        <m:sSubPr>
                          <m:ctrlPr>
                            <a:rPr lang="it-IT" sz="1200" i="1">
                              <a:solidFill>
                                <a:srgbClr val="000048"/>
                              </a:solidFill>
                              <a:latin typeface="Cambria Math" panose="02040503050406030204" pitchFamily="18" charset="0"/>
                              <a:ea typeface="Cambria Math" panose="02040503050406030204" pitchFamily="18" charset="0"/>
                            </a:rPr>
                          </m:ctrlPr>
                        </m:sSubPr>
                        <m:e>
                          <m:r>
                            <a:rPr lang="it-IT" sz="1200" b="0" i="1">
                              <a:solidFill>
                                <a:srgbClr val="000048"/>
                              </a:solidFill>
                              <a:latin typeface="Cambria Math" panose="02040503050406030204" pitchFamily="18" charset="0"/>
                              <a:ea typeface="Cambria Math" panose="02040503050406030204" pitchFamily="18" charset="0"/>
                            </a:rPr>
                            <m:t>𝑆</m:t>
                          </m:r>
                        </m:e>
                        <m:sub>
                          <m:r>
                            <a:rPr lang="it-IT" sz="1200" b="0" i="1">
                              <a:solidFill>
                                <a:srgbClr val="000048"/>
                              </a:solidFill>
                              <a:latin typeface="Cambria Math" panose="02040503050406030204" pitchFamily="18" charset="0"/>
                              <a:ea typeface="Cambria Math" panose="02040503050406030204" pitchFamily="18" charset="0"/>
                            </a:rPr>
                            <m:t>𝑤𝑜𝑜𝑑</m:t>
                          </m:r>
                        </m:sub>
                      </m:sSub>
                    </m:oMath>
                  </a14:m>
                  <a:r>
                    <a:rPr lang="en-US" sz="1200"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 = savings of wood [%]</a:t>
                  </a:r>
                </a:p>
                <a:p>
                  <a:r>
                    <a:rPr lang="en-US" sz="1200" i="1"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E</a:t>
                  </a:r>
                  <a:r>
                    <a:rPr lang="en-US" sz="1200" i="1" baseline="-25000"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el</a:t>
                  </a:r>
                  <a:r>
                    <a:rPr lang="en-US" sz="1200" i="1"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 </a:t>
                  </a:r>
                  <a:r>
                    <a:rPr lang="en-US" sz="1200" dirty="0" smtClean="0">
                      <a:solidFill>
                        <a:srgbClr val="000048"/>
                      </a:solidFill>
                      <a:latin typeface="Cambria Math" panose="02040503050406030204" pitchFamily="18" charset="0"/>
                      <a:ea typeface="Cambria Math" panose="02040503050406030204" pitchFamily="18" charset="0"/>
                      <a:cs typeface="Arial" panose="020B0604020202020204" pitchFamily="34" charset="0"/>
                    </a:rPr>
                    <a:t>= Electric energy consumed [kWh]</a:t>
                  </a:r>
                  <a:endParaRPr lang="en-US" sz="12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899811" y="1962893"/>
                  <a:ext cx="5400600" cy="523220"/>
                </a:xfrm>
                <a:prstGeom prst="rect">
                  <a:avLst/>
                </a:prstGeom>
                <a:blipFill rotWithShape="0">
                  <a:blip r:embed="rId6"/>
                  <a:stretch>
                    <a:fillRect l="-339" t="-3488" b="-9302"/>
                  </a:stretch>
                </a:blipFill>
              </p:spPr>
              <p:txBody>
                <a:bodyPr/>
                <a:lstStyle/>
                <a:p>
                  <a:r>
                    <a:rPr lang="en-US">
                      <a:noFill/>
                    </a:rPr>
                    <a:t> </a:t>
                  </a:r>
                </a:p>
              </p:txBody>
            </p:sp>
          </mc:Fallback>
        </mc:AlternateContent>
      </p:grpSp>
      <p:sp>
        <p:nvSpPr>
          <p:cNvPr id="26" name="TextBox 25"/>
          <p:cNvSpPr txBox="1"/>
          <p:nvPr/>
        </p:nvSpPr>
        <p:spPr>
          <a:xfrm>
            <a:off x="-22882" y="1430654"/>
            <a:ext cx="1354522" cy="338554"/>
          </a:xfrm>
          <a:prstGeom prst="rect">
            <a:avLst/>
          </a:prstGeom>
          <a:noFill/>
        </p:spPr>
        <p:txBody>
          <a:bodyPr wrap="square" rtlCol="0">
            <a:spAutoFit/>
          </a:bodyPr>
          <a:lstStyle/>
          <a:p>
            <a:r>
              <a:rPr lang="en-US" dirty="0">
                <a:solidFill>
                  <a:srgbClr val="C00000"/>
                </a:solidFill>
                <a:latin typeface="Franklin Gothic Demi Cond" panose="020B0706030402020204" pitchFamily="34" charset="0"/>
              </a:rPr>
              <a:t>CRITERION </a:t>
            </a:r>
            <a:r>
              <a:rPr lang="en-US" dirty="0" smtClean="0">
                <a:solidFill>
                  <a:srgbClr val="C00000"/>
                </a:solidFill>
                <a:latin typeface="Franklin Gothic Demi Cond" panose="020B0706030402020204" pitchFamily="34" charset="0"/>
              </a:rPr>
              <a:t>2</a:t>
            </a:r>
            <a:endParaRPr lang="en-US" dirty="0">
              <a:solidFill>
                <a:srgbClr val="C00000"/>
              </a:solidFill>
              <a:latin typeface="Franklin Gothic Demi Cond" panose="020B0706030402020204" pitchFamily="34" charset="0"/>
            </a:endParaRPr>
          </a:p>
        </p:txBody>
      </p:sp>
      <p:sp>
        <p:nvSpPr>
          <p:cNvPr id="27" name="TextBox 26"/>
          <p:cNvSpPr txBox="1"/>
          <p:nvPr/>
        </p:nvSpPr>
        <p:spPr>
          <a:xfrm>
            <a:off x="0" y="3955295"/>
            <a:ext cx="1354522" cy="338554"/>
          </a:xfrm>
          <a:prstGeom prst="rect">
            <a:avLst/>
          </a:prstGeom>
          <a:noFill/>
        </p:spPr>
        <p:txBody>
          <a:bodyPr wrap="square" rtlCol="0">
            <a:spAutoFit/>
          </a:bodyPr>
          <a:lstStyle/>
          <a:p>
            <a:r>
              <a:rPr lang="en-US" dirty="0">
                <a:solidFill>
                  <a:srgbClr val="C00000"/>
                </a:solidFill>
                <a:latin typeface="Franklin Gothic Demi Cond" panose="020B0706030402020204" pitchFamily="34" charset="0"/>
              </a:rPr>
              <a:t>CRITERION </a:t>
            </a:r>
            <a:r>
              <a:rPr lang="en-US" dirty="0" smtClean="0">
                <a:solidFill>
                  <a:srgbClr val="C00000"/>
                </a:solidFill>
                <a:latin typeface="Franklin Gothic Demi Cond" panose="020B0706030402020204" pitchFamily="34" charset="0"/>
              </a:rPr>
              <a:t>3</a:t>
            </a:r>
            <a:endParaRPr lang="en-US" dirty="0">
              <a:solidFill>
                <a:srgbClr val="C00000"/>
              </a:solidFill>
              <a:latin typeface="Franklin Gothic Demi Cond" panose="020B0706030402020204" pitchFamily="34" charset="0"/>
            </a:endParaRPr>
          </a:p>
        </p:txBody>
      </p:sp>
      <p:sp>
        <p:nvSpPr>
          <p:cNvPr id="28" name="TextBox 27"/>
          <p:cNvSpPr txBox="1"/>
          <p:nvPr/>
        </p:nvSpPr>
        <p:spPr>
          <a:xfrm>
            <a:off x="0" y="4534117"/>
            <a:ext cx="1354522" cy="338554"/>
          </a:xfrm>
          <a:prstGeom prst="rect">
            <a:avLst/>
          </a:prstGeom>
          <a:noFill/>
        </p:spPr>
        <p:txBody>
          <a:bodyPr wrap="square" rtlCol="0">
            <a:spAutoFit/>
          </a:bodyPr>
          <a:lstStyle/>
          <a:p>
            <a:r>
              <a:rPr lang="en-US" dirty="0">
                <a:solidFill>
                  <a:srgbClr val="C00000"/>
                </a:solidFill>
                <a:latin typeface="Franklin Gothic Demi Cond" panose="020B0706030402020204" pitchFamily="34" charset="0"/>
              </a:rPr>
              <a:t>CRITERION</a:t>
            </a:r>
            <a:r>
              <a:rPr lang="en-US" dirty="0" smtClean="0">
                <a:solidFill>
                  <a:srgbClr val="C00000"/>
                </a:solidFill>
                <a:latin typeface="Franklin Gothic Demi Cond" panose="020B0706030402020204" pitchFamily="34" charset="0"/>
              </a:rPr>
              <a:t> 4</a:t>
            </a:r>
            <a:endParaRPr lang="en-US" dirty="0">
              <a:solidFill>
                <a:srgbClr val="C00000"/>
              </a:solidFill>
              <a:latin typeface="Franklin Gothic Demi Cond" panose="020B0706030402020204" pitchFamily="34" charset="0"/>
            </a:endParaRPr>
          </a:p>
        </p:txBody>
      </p:sp>
      <p:sp>
        <p:nvSpPr>
          <p:cNvPr id="29" name="TextBox 28"/>
          <p:cNvSpPr txBox="1"/>
          <p:nvPr/>
        </p:nvSpPr>
        <p:spPr>
          <a:xfrm>
            <a:off x="0" y="5127938"/>
            <a:ext cx="1354522" cy="338554"/>
          </a:xfrm>
          <a:prstGeom prst="rect">
            <a:avLst/>
          </a:prstGeom>
          <a:noFill/>
        </p:spPr>
        <p:txBody>
          <a:bodyPr wrap="square" rtlCol="0">
            <a:spAutoFit/>
          </a:bodyPr>
          <a:lstStyle/>
          <a:p>
            <a:r>
              <a:rPr lang="en-US" dirty="0">
                <a:solidFill>
                  <a:srgbClr val="C00000"/>
                </a:solidFill>
                <a:latin typeface="Franklin Gothic Demi Cond" panose="020B0706030402020204" pitchFamily="34" charset="0"/>
              </a:rPr>
              <a:t>CRITERION</a:t>
            </a:r>
            <a:r>
              <a:rPr lang="en-US" dirty="0" smtClean="0">
                <a:solidFill>
                  <a:srgbClr val="C00000"/>
                </a:solidFill>
                <a:latin typeface="Franklin Gothic Demi Cond" panose="020B0706030402020204" pitchFamily="34" charset="0"/>
              </a:rPr>
              <a:t> 5</a:t>
            </a:r>
            <a:endParaRPr lang="en-US" dirty="0">
              <a:solidFill>
                <a:srgbClr val="C00000"/>
              </a:solidFill>
              <a:latin typeface="Franklin Gothic Demi Cond" panose="020B0706030402020204" pitchFamily="34" charset="0"/>
            </a:endParaRPr>
          </a:p>
        </p:txBody>
      </p:sp>
      <p:sp>
        <p:nvSpPr>
          <p:cNvPr id="30" name="Rectangle 29"/>
          <p:cNvSpPr/>
          <p:nvPr/>
        </p:nvSpPr>
        <p:spPr>
          <a:xfrm>
            <a:off x="1354522" y="5127938"/>
            <a:ext cx="2967223" cy="338554"/>
          </a:xfrm>
          <a:prstGeom prst="rect">
            <a:avLst/>
          </a:prstGeom>
        </p:spPr>
        <p:txBody>
          <a:bodyPr wrap="none">
            <a:spAutoFit/>
          </a:bodyPr>
          <a:lstStyle/>
          <a:p>
            <a:r>
              <a:rPr lang="en-US" dirty="0" smtClean="0">
                <a:solidFill>
                  <a:srgbClr val="000048"/>
                </a:solidFill>
                <a:latin typeface="Cambria Math" panose="02040503050406030204" pitchFamily="18" charset="0"/>
                <a:ea typeface="Cambria Math" panose="02040503050406030204" pitchFamily="18" charset="0"/>
              </a:rPr>
              <a:t>Investment (cost of technology)</a:t>
            </a:r>
            <a:endParaRPr lang="en-US" dirty="0">
              <a:solidFill>
                <a:srgbClr val="000048"/>
              </a:solidFill>
              <a:latin typeface="Cambria Math" panose="02040503050406030204" pitchFamily="18" charset="0"/>
              <a:ea typeface="Cambria Math" panose="02040503050406030204" pitchFamily="18" charset="0"/>
            </a:endParaRPr>
          </a:p>
        </p:txBody>
      </p:sp>
      <p:graphicFrame>
        <p:nvGraphicFramePr>
          <p:cNvPr id="31" name="Diagramma 12"/>
          <p:cNvGraphicFramePr/>
          <p:nvPr>
            <p:extLst>
              <p:ext uri="{D42A27DB-BD31-4B8C-83A1-F6EECF244321}">
                <p14:modId xmlns:p14="http://schemas.microsoft.com/office/powerpoint/2010/main" val="3805866077"/>
              </p:ext>
            </p:extLst>
          </p:nvPr>
        </p:nvGraphicFramePr>
        <p:xfrm>
          <a:off x="6948264" y="476672"/>
          <a:ext cx="2088232" cy="2439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1782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72572" y="548680"/>
            <a:ext cx="11995097" cy="3672408"/>
          </a:xfrm>
          <a:prstGeom prst="rect">
            <a:avLst/>
          </a:prstGeom>
        </p:spPr>
      </p:pic>
      <p:sp>
        <p:nvSpPr>
          <p:cNvPr id="4" name="Slide Number Placeholder 3"/>
          <p:cNvSpPr>
            <a:spLocks noGrp="1"/>
          </p:cNvSpPr>
          <p:nvPr>
            <p:ph type="sldNum" sz="quarter" idx="10"/>
          </p:nvPr>
        </p:nvSpPr>
        <p:spPr/>
        <p:txBody>
          <a:bodyPr/>
          <a:lstStyle/>
          <a:p>
            <a:pPr>
              <a:defRPr/>
            </a:pPr>
            <a:fld id="{112EC277-88A5-4F54-B3AA-620CD43ADCE9}" type="slidenum">
              <a:rPr lang="it-IT" altLang="it-IT" smtClean="0"/>
              <a:pPr>
                <a:defRPr/>
              </a:pPr>
              <a:t>25</a:t>
            </a:fld>
            <a:endParaRPr lang="it-IT" altLang="it-IT"/>
          </a:p>
        </p:txBody>
      </p:sp>
      <p:sp>
        <p:nvSpPr>
          <p:cNvPr id="5" name="Rectangle 4"/>
          <p:cNvSpPr/>
          <p:nvPr/>
        </p:nvSpPr>
        <p:spPr>
          <a:xfrm>
            <a:off x="683568" y="80634"/>
            <a:ext cx="6480720" cy="632481"/>
          </a:xfrm>
          <a:prstGeom prst="rect">
            <a:avLst/>
          </a:prstGeom>
        </p:spPr>
        <p:txBody>
          <a:bodyPr wrap="square">
            <a:spAutoFit/>
          </a:bodyPr>
          <a:lstStyle/>
          <a:p>
            <a:pPr defTabSz="889000">
              <a:lnSpc>
                <a:spcPct val="90000"/>
              </a:lnSpc>
              <a:spcAft>
                <a:spcPts val="0"/>
              </a:spcAft>
              <a:defRPr/>
            </a:pPr>
            <a:r>
              <a:rPr lang="it-IT" sz="1900" b="1" dirty="0" smtClean="0">
                <a:solidFill>
                  <a:srgbClr val="000048"/>
                </a:solidFill>
                <a:latin typeface="Franklin Gothic Medium" panose="020B0603020102020204" pitchFamily="34" charset="0"/>
              </a:rPr>
              <a:t>3. Analysis </a:t>
            </a:r>
            <a:r>
              <a:rPr lang="it-IT" sz="1900" b="1" dirty="0">
                <a:solidFill>
                  <a:srgbClr val="000048"/>
                </a:solidFill>
                <a:latin typeface="Franklin Gothic Medium" panose="020B0603020102020204" pitchFamily="34" charset="0"/>
              </a:rPr>
              <a:t>of the benefits of </a:t>
            </a:r>
            <a:r>
              <a:rPr lang="en-US" sz="1900" b="1" dirty="0" smtClean="0">
                <a:solidFill>
                  <a:srgbClr val="000048"/>
                </a:solidFill>
                <a:latin typeface="Franklin Gothic Medium" panose="020B0603020102020204" pitchFamily="34" charset="0"/>
              </a:rPr>
              <a:t>Technologies</a:t>
            </a:r>
            <a:r>
              <a:rPr lang="it-IT" sz="1900" b="1" dirty="0" smtClean="0">
                <a:solidFill>
                  <a:srgbClr val="000048"/>
                </a:solidFill>
                <a:latin typeface="Franklin Gothic Medium" panose="020B0603020102020204" pitchFamily="34" charset="0"/>
              </a:rPr>
              <a:t> </a:t>
            </a:r>
            <a:r>
              <a:rPr lang="it-IT" sz="1900" b="1" dirty="0">
                <a:solidFill>
                  <a:srgbClr val="000048"/>
                </a:solidFill>
                <a:latin typeface="Franklin Gothic Medium" panose="020B0603020102020204" pitchFamily="34" charset="0"/>
              </a:rPr>
              <a:t>and </a:t>
            </a:r>
            <a:r>
              <a:rPr lang="en-US" sz="1900" b="1" dirty="0" smtClean="0">
                <a:solidFill>
                  <a:srgbClr val="000048"/>
                </a:solidFill>
                <a:latin typeface="Franklin Gothic Medium" panose="020B0603020102020204" pitchFamily="34" charset="0"/>
              </a:rPr>
              <a:t>final decision</a:t>
            </a:r>
          </a:p>
          <a:p>
            <a:pPr defTabSz="889000">
              <a:lnSpc>
                <a:spcPct val="90000"/>
              </a:lnSpc>
              <a:spcAft>
                <a:spcPts val="0"/>
              </a:spcAft>
              <a:defRPr/>
            </a:pPr>
            <a:r>
              <a:rPr lang="en-US" sz="2000" b="1" u="sng" dirty="0" smtClean="0">
                <a:solidFill>
                  <a:srgbClr val="FF9900"/>
                </a:solidFill>
                <a:latin typeface="Franklin Gothic Medium" panose="020B0603020102020204" pitchFamily="34" charset="0"/>
              </a:rPr>
              <a:t>Results</a:t>
            </a:r>
            <a:endParaRPr lang="en-US" sz="2000" b="1" u="sng" dirty="0">
              <a:solidFill>
                <a:srgbClr val="FF9900"/>
              </a:solidFill>
              <a:latin typeface="Franklin Gothic Medium" panose="020B0603020102020204" pitchFamily="34" charset="0"/>
            </a:endParaRPr>
          </a:p>
        </p:txBody>
      </p:sp>
      <p:graphicFrame>
        <p:nvGraphicFramePr>
          <p:cNvPr id="11" name="Diagramma 12"/>
          <p:cNvGraphicFramePr/>
          <p:nvPr>
            <p:extLst>
              <p:ext uri="{D42A27DB-BD31-4B8C-83A1-F6EECF244321}">
                <p14:modId xmlns:p14="http://schemas.microsoft.com/office/powerpoint/2010/main" val="414530000"/>
              </p:ext>
            </p:extLst>
          </p:nvPr>
        </p:nvGraphicFramePr>
        <p:xfrm>
          <a:off x="6948264" y="476672"/>
          <a:ext cx="2088232" cy="24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a:stretch>
            <a:fillRect/>
          </a:stretch>
        </p:blipFill>
        <p:spPr>
          <a:xfrm>
            <a:off x="-468560" y="980728"/>
            <a:ext cx="9998962" cy="5400600"/>
          </a:xfrm>
          <a:prstGeom prst="rect">
            <a:avLst/>
          </a:prstGeom>
          <a:solidFill>
            <a:schemeClr val="bg1"/>
          </a:solidFill>
        </p:spPr>
      </p:pic>
      <p:sp>
        <p:nvSpPr>
          <p:cNvPr id="20" name="TextBox 19"/>
          <p:cNvSpPr txBox="1"/>
          <p:nvPr/>
        </p:nvSpPr>
        <p:spPr>
          <a:xfrm>
            <a:off x="3275856" y="6063679"/>
            <a:ext cx="5503069" cy="461665"/>
          </a:xfrm>
          <a:prstGeom prst="rect">
            <a:avLst/>
          </a:prstGeom>
          <a:noFill/>
        </p:spPr>
        <p:txBody>
          <a:bodyPr wrap="square" rtlCol="0">
            <a:spAutoFit/>
          </a:bodyPr>
          <a:lstStyle/>
          <a:p>
            <a:r>
              <a:rPr lang="en-US" sz="2400" dirty="0" smtClean="0">
                <a:solidFill>
                  <a:srgbClr val="C00000"/>
                </a:solidFill>
                <a:latin typeface="Franklin Gothic Demi Cond" panose="020B0706030402020204" pitchFamily="34" charset="0"/>
              </a:rPr>
              <a:t>COMPLEXITY OF CHOICE</a:t>
            </a:r>
            <a:endParaRPr lang="en-US" sz="2400" dirty="0">
              <a:solidFill>
                <a:srgbClr val="C00000"/>
              </a:solidFill>
              <a:latin typeface="Franklin Gothic Demi Cond" panose="020B0706030402020204" pitchFamily="34" charset="0"/>
            </a:endParaRPr>
          </a:p>
        </p:txBody>
      </p:sp>
    </p:spTree>
    <p:extLst>
      <p:ext uri="{BB962C8B-B14F-4D97-AF65-F5344CB8AC3E}">
        <p14:creationId xmlns:p14="http://schemas.microsoft.com/office/powerpoint/2010/main" val="357959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12EC277-88A5-4F54-B3AA-620CD43ADCE9}" type="slidenum">
              <a:rPr lang="it-IT" altLang="it-IT" smtClean="0"/>
              <a:pPr>
                <a:defRPr/>
              </a:pPr>
              <a:t>26</a:t>
            </a:fld>
            <a:endParaRPr lang="it-IT" altLang="it-IT"/>
          </a:p>
        </p:txBody>
      </p:sp>
      <p:graphicFrame>
        <p:nvGraphicFramePr>
          <p:cNvPr id="9" name="Diagram 8"/>
          <p:cNvGraphicFramePr/>
          <p:nvPr>
            <p:extLst>
              <p:ext uri="{D42A27DB-BD31-4B8C-83A1-F6EECF244321}">
                <p14:modId xmlns:p14="http://schemas.microsoft.com/office/powerpoint/2010/main" val="108223249"/>
              </p:ext>
            </p:extLst>
          </p:nvPr>
        </p:nvGraphicFramePr>
        <p:xfrm>
          <a:off x="1115616" y="2734869"/>
          <a:ext cx="6768752" cy="1863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539552" y="294302"/>
            <a:ext cx="6480720" cy="355482"/>
          </a:xfrm>
          <a:prstGeom prst="rect">
            <a:avLst/>
          </a:prstGeom>
        </p:spPr>
        <p:txBody>
          <a:bodyPr wrap="square">
            <a:spAutoFit/>
          </a:bodyPr>
          <a:lstStyle/>
          <a:p>
            <a:pPr defTabSz="889000">
              <a:lnSpc>
                <a:spcPct val="90000"/>
              </a:lnSpc>
              <a:spcAft>
                <a:spcPts val="0"/>
              </a:spcAft>
              <a:defRPr/>
            </a:pPr>
            <a:r>
              <a:rPr lang="it-IT" sz="1900" b="1" dirty="0" smtClean="0">
                <a:solidFill>
                  <a:srgbClr val="000048"/>
                </a:solidFill>
                <a:latin typeface="Franklin Gothic Medium" panose="020B0603020102020204" pitchFamily="34" charset="0"/>
              </a:rPr>
              <a:t>3. Analysis </a:t>
            </a:r>
            <a:r>
              <a:rPr lang="it-IT" sz="1900" b="1" dirty="0">
                <a:solidFill>
                  <a:srgbClr val="000048"/>
                </a:solidFill>
                <a:latin typeface="Franklin Gothic Medium" panose="020B0603020102020204" pitchFamily="34" charset="0"/>
              </a:rPr>
              <a:t>of the benefits of </a:t>
            </a:r>
            <a:r>
              <a:rPr lang="en-US" sz="1900" b="1" dirty="0" smtClean="0">
                <a:solidFill>
                  <a:srgbClr val="000048"/>
                </a:solidFill>
                <a:latin typeface="Franklin Gothic Medium" panose="020B0603020102020204" pitchFamily="34" charset="0"/>
              </a:rPr>
              <a:t>Technologies</a:t>
            </a:r>
            <a:r>
              <a:rPr lang="it-IT" sz="1900" b="1" dirty="0" smtClean="0">
                <a:solidFill>
                  <a:srgbClr val="000048"/>
                </a:solidFill>
                <a:latin typeface="Franklin Gothic Medium" panose="020B0603020102020204" pitchFamily="34" charset="0"/>
              </a:rPr>
              <a:t> </a:t>
            </a:r>
            <a:r>
              <a:rPr lang="it-IT" sz="1900" b="1" dirty="0">
                <a:solidFill>
                  <a:srgbClr val="000048"/>
                </a:solidFill>
                <a:latin typeface="Franklin Gothic Medium" panose="020B0603020102020204" pitchFamily="34" charset="0"/>
              </a:rPr>
              <a:t>and </a:t>
            </a:r>
            <a:r>
              <a:rPr lang="en-US" sz="1900" b="1" dirty="0" smtClean="0">
                <a:solidFill>
                  <a:srgbClr val="000048"/>
                </a:solidFill>
                <a:latin typeface="Franklin Gothic Medium" panose="020B0603020102020204" pitchFamily="34" charset="0"/>
              </a:rPr>
              <a:t>final decision</a:t>
            </a:r>
          </a:p>
        </p:txBody>
      </p:sp>
      <p:sp>
        <p:nvSpPr>
          <p:cNvPr id="11" name="Rectangle 10"/>
          <p:cNvSpPr/>
          <p:nvPr/>
        </p:nvSpPr>
        <p:spPr>
          <a:xfrm>
            <a:off x="395536" y="980728"/>
            <a:ext cx="5094728" cy="369332"/>
          </a:xfrm>
          <a:prstGeom prst="rect">
            <a:avLst/>
          </a:prstGeom>
        </p:spPr>
        <p:txBody>
          <a:bodyPr wrap="none">
            <a:spAutoFit/>
          </a:bodyPr>
          <a:lstStyle/>
          <a:p>
            <a:pPr defTabSz="889000">
              <a:lnSpc>
                <a:spcPct val="90000"/>
              </a:lnSpc>
              <a:spcAft>
                <a:spcPts val="0"/>
              </a:spcAft>
              <a:defRPr/>
            </a:pPr>
            <a:r>
              <a:rPr lang="en-US" sz="2000" b="1" u="sng" dirty="0" smtClean="0">
                <a:solidFill>
                  <a:srgbClr val="FF9900"/>
                </a:solidFill>
                <a:latin typeface="Franklin Gothic Medium" panose="020B0603020102020204" pitchFamily="34" charset="0"/>
              </a:rPr>
              <a:t>First approach </a:t>
            </a:r>
            <a:r>
              <a:rPr lang="it-IT" sz="2000" b="1" u="sng" dirty="0" smtClean="0">
                <a:solidFill>
                  <a:srgbClr val="FF9900"/>
                </a:solidFill>
                <a:latin typeface="Franklin Gothic Medium" panose="020B0603020102020204" pitchFamily="34" charset="0"/>
              </a:rPr>
              <a:t>to a d</a:t>
            </a:r>
            <a:r>
              <a:rPr lang="en-US" sz="2000" b="1" u="sng" dirty="0" err="1" smtClean="0">
                <a:solidFill>
                  <a:srgbClr val="FF9900"/>
                </a:solidFill>
                <a:latin typeface="Franklin Gothic Medium" panose="020B0603020102020204" pitchFamily="34" charset="0"/>
              </a:rPr>
              <a:t>ecision</a:t>
            </a:r>
            <a:r>
              <a:rPr lang="en-US" sz="2000" b="1" u="sng" dirty="0" smtClean="0">
                <a:solidFill>
                  <a:srgbClr val="FF9900"/>
                </a:solidFill>
                <a:latin typeface="Franklin Gothic Medium" panose="020B0603020102020204" pitchFamily="34" charset="0"/>
              </a:rPr>
              <a:t> </a:t>
            </a:r>
            <a:r>
              <a:rPr lang="en-US" sz="2000" b="1" u="sng" dirty="0">
                <a:solidFill>
                  <a:srgbClr val="FF9900"/>
                </a:solidFill>
                <a:latin typeface="Franklin Gothic Medium" panose="020B0603020102020204" pitchFamily="34" charset="0"/>
              </a:rPr>
              <a:t>making process </a:t>
            </a:r>
          </a:p>
        </p:txBody>
      </p:sp>
      <p:sp>
        <p:nvSpPr>
          <p:cNvPr id="12" name="TextBox 11"/>
          <p:cNvSpPr txBox="1"/>
          <p:nvPr/>
        </p:nvSpPr>
        <p:spPr>
          <a:xfrm>
            <a:off x="1187624" y="4746630"/>
            <a:ext cx="2016224" cy="338554"/>
          </a:xfrm>
          <a:prstGeom prst="rect">
            <a:avLst/>
          </a:prstGeom>
          <a:noFill/>
        </p:spPr>
        <p:txBody>
          <a:bodyPr wrap="square" rtlCol="0">
            <a:spAutoFit/>
          </a:bodyPr>
          <a:lstStyle/>
          <a:p>
            <a:r>
              <a:rPr lang="it-IT" dirty="0" smtClean="0">
                <a:solidFill>
                  <a:srgbClr val="00B04F"/>
                </a:solidFill>
                <a:latin typeface="Franklin Gothic Demi Cond" panose="020B0706030402020204" pitchFamily="34" charset="0"/>
                <a:cs typeface="Arial" panose="020B0604020202020204" pitchFamily="34" charset="0"/>
              </a:rPr>
              <a:t>ENVIRONMENTAL</a:t>
            </a:r>
            <a:endParaRPr lang="en-US" dirty="0">
              <a:solidFill>
                <a:srgbClr val="00B04F"/>
              </a:solidFill>
              <a:latin typeface="Franklin Gothic Demi Cond" panose="020B0706030402020204" pitchFamily="34" charset="0"/>
              <a:cs typeface="Arial" panose="020B0604020202020204" pitchFamily="34" charset="0"/>
            </a:endParaRPr>
          </a:p>
        </p:txBody>
      </p:sp>
      <p:sp>
        <p:nvSpPr>
          <p:cNvPr id="15" name="TextBox 14"/>
          <p:cNvSpPr txBox="1"/>
          <p:nvPr/>
        </p:nvSpPr>
        <p:spPr>
          <a:xfrm>
            <a:off x="4067944" y="4746630"/>
            <a:ext cx="2016224" cy="338554"/>
          </a:xfrm>
          <a:prstGeom prst="rect">
            <a:avLst/>
          </a:prstGeom>
          <a:noFill/>
        </p:spPr>
        <p:txBody>
          <a:bodyPr wrap="square" rtlCol="0">
            <a:spAutoFit/>
          </a:bodyPr>
          <a:lstStyle/>
          <a:p>
            <a:r>
              <a:rPr lang="it-IT" dirty="0" smtClean="0">
                <a:solidFill>
                  <a:srgbClr val="C00000"/>
                </a:solidFill>
                <a:latin typeface="Franklin Gothic Demi Cond" panose="020B0706030402020204" pitchFamily="34" charset="0"/>
                <a:cs typeface="Arial" panose="020B0604020202020204" pitchFamily="34" charset="0"/>
              </a:rPr>
              <a:t>ECONOMIC</a:t>
            </a:r>
            <a:endParaRPr lang="en-US" dirty="0">
              <a:solidFill>
                <a:srgbClr val="C00000"/>
              </a:solidFill>
              <a:latin typeface="Franklin Gothic Demi Cond" panose="020B0706030402020204" pitchFamily="34" charset="0"/>
              <a:cs typeface="Arial" panose="020B0604020202020204" pitchFamily="34" charset="0"/>
            </a:endParaRPr>
          </a:p>
        </p:txBody>
      </p:sp>
      <p:sp>
        <p:nvSpPr>
          <p:cNvPr id="16" name="Parentesi graffa aperta 6"/>
          <p:cNvSpPr>
            <a:spLocks/>
          </p:cNvSpPr>
          <p:nvPr/>
        </p:nvSpPr>
        <p:spPr bwMode="auto">
          <a:xfrm rot="16200000">
            <a:off x="6948410" y="3882388"/>
            <a:ext cx="359750" cy="1368153"/>
          </a:xfrm>
          <a:prstGeom prst="leftBrace">
            <a:avLst>
              <a:gd name="adj1" fmla="val 8327"/>
              <a:gd name="adj2" fmla="val 50000"/>
            </a:avLst>
          </a:prstGeom>
          <a:noFill/>
          <a:ln w="9525" algn="ctr">
            <a:solidFill>
              <a:srgbClr val="FFC000"/>
            </a:solidFill>
            <a:round/>
            <a:headEnd/>
            <a:tailEnd/>
          </a:ln>
        </p:spPr>
        <p:txBody>
          <a:bodyPr/>
          <a:lstStyle>
            <a:lvl1pPr marL="304800" indent="-3048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gn="ctr">
              <a:spcBef>
                <a:spcPct val="30000"/>
              </a:spcBef>
              <a:buFontTx/>
              <a:buNone/>
            </a:pPr>
            <a:endParaRPr lang="it-IT" altLang="it-IT" sz="1600" b="1" dirty="0"/>
          </a:p>
        </p:txBody>
      </p:sp>
      <p:sp>
        <p:nvSpPr>
          <p:cNvPr id="17" name="TextBox 16"/>
          <p:cNvSpPr txBox="1"/>
          <p:nvPr/>
        </p:nvSpPr>
        <p:spPr>
          <a:xfrm>
            <a:off x="6804248" y="4746340"/>
            <a:ext cx="2016224" cy="338554"/>
          </a:xfrm>
          <a:prstGeom prst="rect">
            <a:avLst/>
          </a:prstGeom>
          <a:noFill/>
        </p:spPr>
        <p:txBody>
          <a:bodyPr wrap="square" rtlCol="0">
            <a:spAutoFit/>
          </a:bodyPr>
          <a:lstStyle/>
          <a:p>
            <a:r>
              <a:rPr lang="it-IT" dirty="0" smtClean="0">
                <a:solidFill>
                  <a:srgbClr val="FFC000"/>
                </a:solidFill>
                <a:latin typeface="Franklin Gothic Demi Cond" panose="020B0706030402020204" pitchFamily="34" charset="0"/>
                <a:cs typeface="Arial" panose="020B0604020202020204" pitchFamily="34" charset="0"/>
              </a:rPr>
              <a:t>SOCIAL</a:t>
            </a:r>
            <a:endParaRPr lang="en-US" dirty="0">
              <a:solidFill>
                <a:srgbClr val="FFC000"/>
              </a:solidFill>
              <a:latin typeface="Franklin Gothic Demi Cond" panose="020B0706030402020204" pitchFamily="34" charset="0"/>
              <a:cs typeface="Arial" panose="020B0604020202020204" pitchFamily="34" charset="0"/>
            </a:endParaRPr>
          </a:p>
        </p:txBody>
      </p:sp>
      <p:sp>
        <p:nvSpPr>
          <p:cNvPr id="18" name="TextBox 17"/>
          <p:cNvSpPr txBox="1"/>
          <p:nvPr/>
        </p:nvSpPr>
        <p:spPr>
          <a:xfrm>
            <a:off x="395536" y="1959223"/>
            <a:ext cx="6048672" cy="461665"/>
          </a:xfrm>
          <a:prstGeom prst="rect">
            <a:avLst/>
          </a:prstGeom>
          <a:noFill/>
        </p:spPr>
        <p:txBody>
          <a:bodyPr wrap="square" rtlCol="0">
            <a:spAutoFit/>
          </a:bodyPr>
          <a:lstStyle/>
          <a:p>
            <a:r>
              <a:rPr lang="en-US" sz="2400" dirty="0" smtClean="0">
                <a:solidFill>
                  <a:srgbClr val="000048"/>
                </a:solidFill>
                <a:latin typeface="Franklin Gothic Demi Cond" panose="020B0706030402020204" pitchFamily="34" charset="0"/>
              </a:rPr>
              <a:t>First analysis - QUANTITATIVE INDICATORS</a:t>
            </a:r>
            <a:endParaRPr lang="en-US" sz="2400" dirty="0">
              <a:solidFill>
                <a:srgbClr val="000048"/>
              </a:solidFill>
              <a:latin typeface="Franklin Gothic Demi Cond" panose="020B0706030402020204" pitchFamily="34" charset="0"/>
            </a:endParaRPr>
          </a:p>
        </p:txBody>
      </p:sp>
      <p:graphicFrame>
        <p:nvGraphicFramePr>
          <p:cNvPr id="19" name="Diagram 18"/>
          <p:cNvGraphicFramePr/>
          <p:nvPr>
            <p:extLst>
              <p:ext uri="{D42A27DB-BD31-4B8C-83A1-F6EECF244321}">
                <p14:modId xmlns:p14="http://schemas.microsoft.com/office/powerpoint/2010/main" val="4000725510"/>
              </p:ext>
            </p:extLst>
          </p:nvPr>
        </p:nvGraphicFramePr>
        <p:xfrm>
          <a:off x="1115616" y="2636912"/>
          <a:ext cx="6788159" cy="20477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TextBox 21"/>
          <p:cNvSpPr txBox="1"/>
          <p:nvPr/>
        </p:nvSpPr>
        <p:spPr>
          <a:xfrm>
            <a:off x="6804248" y="4746630"/>
            <a:ext cx="2016224" cy="338554"/>
          </a:xfrm>
          <a:prstGeom prst="rect">
            <a:avLst/>
          </a:prstGeom>
          <a:solidFill>
            <a:schemeClr val="bg1"/>
          </a:solidFill>
        </p:spPr>
        <p:txBody>
          <a:bodyPr wrap="square" rtlCol="0">
            <a:spAutoFit/>
          </a:bodyPr>
          <a:lstStyle/>
          <a:p>
            <a:r>
              <a:rPr lang="it-IT" dirty="0" smtClean="0">
                <a:solidFill>
                  <a:srgbClr val="EAEAEA"/>
                </a:solidFill>
                <a:latin typeface="Franklin Gothic Demi Cond" panose="020B0706030402020204" pitchFamily="34" charset="0"/>
                <a:cs typeface="Arial" panose="020B0604020202020204" pitchFamily="34" charset="0"/>
              </a:rPr>
              <a:t>SOCIAL</a:t>
            </a:r>
            <a:endParaRPr lang="en-US" dirty="0">
              <a:solidFill>
                <a:srgbClr val="EAEAEA"/>
              </a:solidFill>
              <a:latin typeface="Franklin Gothic Demi Cond" panose="020B0706030402020204" pitchFamily="34" charset="0"/>
              <a:cs typeface="Arial" panose="020B0604020202020204" pitchFamily="34" charset="0"/>
            </a:endParaRPr>
          </a:p>
        </p:txBody>
      </p:sp>
      <p:graphicFrame>
        <p:nvGraphicFramePr>
          <p:cNvPr id="23" name="Diagram 22"/>
          <p:cNvGraphicFramePr/>
          <p:nvPr>
            <p:extLst>
              <p:ext uri="{D42A27DB-BD31-4B8C-83A1-F6EECF244321}">
                <p14:modId xmlns:p14="http://schemas.microsoft.com/office/powerpoint/2010/main" val="1172225135"/>
              </p:ext>
            </p:extLst>
          </p:nvPr>
        </p:nvGraphicFramePr>
        <p:xfrm>
          <a:off x="1115616" y="2508200"/>
          <a:ext cx="6768752" cy="228895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4" name="TextBox 23"/>
          <p:cNvSpPr txBox="1"/>
          <p:nvPr/>
        </p:nvSpPr>
        <p:spPr>
          <a:xfrm>
            <a:off x="395536" y="2349824"/>
            <a:ext cx="4188271" cy="338554"/>
          </a:xfrm>
          <a:prstGeom prst="rect">
            <a:avLst/>
          </a:prstGeom>
          <a:noFill/>
        </p:spPr>
        <p:txBody>
          <a:bodyPr wrap="square" rtlCol="0">
            <a:spAutoFit/>
          </a:bodyPr>
          <a:lstStyle/>
          <a:p>
            <a:r>
              <a:rPr lang="en-US" dirty="0" smtClean="0">
                <a:solidFill>
                  <a:srgbClr val="000048"/>
                </a:solidFill>
                <a:latin typeface="Franklin Gothic Demi Cond" panose="020B0706030402020204" pitchFamily="34" charset="0"/>
              </a:rPr>
              <a:t>HP: 700kW hydroelectric plants will be realized</a:t>
            </a:r>
            <a:endParaRPr lang="en-US" dirty="0">
              <a:solidFill>
                <a:srgbClr val="000048"/>
              </a:solidFill>
              <a:latin typeface="Franklin Gothic Demi Cond" panose="020B0706030402020204" pitchFamily="34" charset="0"/>
            </a:endParaRPr>
          </a:p>
        </p:txBody>
      </p:sp>
      <p:sp>
        <p:nvSpPr>
          <p:cNvPr id="14" name="Parentesi graffa aperta 6"/>
          <p:cNvSpPr>
            <a:spLocks/>
          </p:cNvSpPr>
          <p:nvPr/>
        </p:nvSpPr>
        <p:spPr bwMode="auto">
          <a:xfrm rot="16200000">
            <a:off x="4356125" y="2663132"/>
            <a:ext cx="359750" cy="3816424"/>
          </a:xfrm>
          <a:prstGeom prst="leftBrace">
            <a:avLst>
              <a:gd name="adj1" fmla="val 8327"/>
              <a:gd name="adj2" fmla="val 50000"/>
            </a:avLst>
          </a:prstGeom>
          <a:noFill/>
          <a:ln w="9525" algn="ctr">
            <a:solidFill>
              <a:srgbClr val="C00000"/>
            </a:solidFill>
            <a:round/>
            <a:headEnd/>
            <a:tailEnd/>
          </a:ln>
        </p:spPr>
        <p:txBody>
          <a:bodyPr/>
          <a:lstStyle>
            <a:lvl1pPr marL="304800" indent="-3048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gn="ctr">
              <a:spcBef>
                <a:spcPct val="30000"/>
              </a:spcBef>
              <a:buFontTx/>
              <a:buNone/>
            </a:pPr>
            <a:endParaRPr lang="it-IT" altLang="it-IT" sz="1600" b="1" dirty="0"/>
          </a:p>
        </p:txBody>
      </p:sp>
      <p:sp>
        <p:nvSpPr>
          <p:cNvPr id="21" name="Parentesi graffa aperta 6"/>
          <p:cNvSpPr>
            <a:spLocks/>
          </p:cNvSpPr>
          <p:nvPr/>
        </p:nvSpPr>
        <p:spPr bwMode="auto">
          <a:xfrm rot="16200000">
            <a:off x="6948410" y="3887266"/>
            <a:ext cx="359750" cy="1368153"/>
          </a:xfrm>
          <a:prstGeom prst="leftBrace">
            <a:avLst>
              <a:gd name="adj1" fmla="val 8327"/>
              <a:gd name="adj2" fmla="val 50000"/>
            </a:avLst>
          </a:prstGeom>
          <a:solidFill>
            <a:schemeClr val="bg1"/>
          </a:solidFill>
          <a:ln w="9525" algn="ctr">
            <a:solidFill>
              <a:srgbClr val="EAEAEA"/>
            </a:solidFill>
            <a:round/>
            <a:headEnd/>
            <a:tailEnd/>
          </a:ln>
        </p:spPr>
        <p:txBody>
          <a:bodyPr/>
          <a:lstStyle>
            <a:lvl1pPr marL="304800" indent="-3048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gn="ctr">
              <a:spcBef>
                <a:spcPct val="30000"/>
              </a:spcBef>
              <a:buFontTx/>
              <a:buNone/>
            </a:pPr>
            <a:endParaRPr lang="it-IT" altLang="it-IT" sz="1600" b="1" dirty="0"/>
          </a:p>
        </p:txBody>
      </p:sp>
      <p:sp>
        <p:nvSpPr>
          <p:cNvPr id="13" name="Parentesi graffa aperta 6"/>
          <p:cNvSpPr>
            <a:spLocks/>
          </p:cNvSpPr>
          <p:nvPr/>
        </p:nvSpPr>
        <p:spPr bwMode="auto">
          <a:xfrm rot="16200000">
            <a:off x="1763833" y="3882678"/>
            <a:ext cx="359750" cy="1368152"/>
          </a:xfrm>
          <a:prstGeom prst="leftBrace">
            <a:avLst>
              <a:gd name="adj1" fmla="val 8327"/>
              <a:gd name="adj2" fmla="val 50000"/>
            </a:avLst>
          </a:prstGeom>
          <a:noFill/>
          <a:ln w="9525" algn="ctr">
            <a:solidFill>
              <a:srgbClr val="00B04F"/>
            </a:solidFill>
            <a:round/>
            <a:headEnd/>
            <a:tailEnd/>
          </a:ln>
        </p:spPr>
        <p:txBody>
          <a:bodyPr/>
          <a:lstStyle>
            <a:lvl1pPr marL="304800" indent="-30480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gn="ctr">
              <a:spcBef>
                <a:spcPct val="30000"/>
              </a:spcBef>
              <a:buFontTx/>
              <a:buNone/>
            </a:pPr>
            <a:endParaRPr lang="it-IT" altLang="it-IT" sz="1600" b="1" dirty="0"/>
          </a:p>
        </p:txBody>
      </p:sp>
      <p:pic>
        <p:nvPicPr>
          <p:cNvPr id="34" name="Picture 33"/>
          <p:cNvPicPr>
            <a:picLocks noChangeAspect="1"/>
          </p:cNvPicPr>
          <p:nvPr/>
        </p:nvPicPr>
        <p:blipFill>
          <a:blip r:embed="rId18"/>
          <a:stretch>
            <a:fillRect/>
          </a:stretch>
        </p:blipFill>
        <p:spPr>
          <a:xfrm>
            <a:off x="-468560" y="980728"/>
            <a:ext cx="9998962" cy="5400600"/>
          </a:xfrm>
          <a:prstGeom prst="rect">
            <a:avLst/>
          </a:prstGeom>
          <a:solidFill>
            <a:schemeClr val="bg1"/>
          </a:solidFill>
        </p:spPr>
      </p:pic>
      <p:cxnSp>
        <p:nvCxnSpPr>
          <p:cNvPr id="33" name="Straight Connector 32"/>
          <p:cNvCxnSpPr/>
          <p:nvPr/>
        </p:nvCxnSpPr>
        <p:spPr bwMode="auto">
          <a:xfrm flipV="1">
            <a:off x="179512" y="3761339"/>
            <a:ext cx="8920038" cy="340895"/>
          </a:xfrm>
          <a:prstGeom prst="line">
            <a:avLst/>
          </a:prstGeom>
          <a:noFill/>
          <a:ln w="57150"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flipV="1">
            <a:off x="179512" y="3232121"/>
            <a:ext cx="8920038" cy="340895"/>
          </a:xfrm>
          <a:prstGeom prst="line">
            <a:avLst/>
          </a:prstGeom>
          <a:noFill/>
          <a:ln w="57150" cap="flat" cmpd="sng" algn="ctr">
            <a:solidFill>
              <a:srgbClr val="FF0000"/>
            </a:solidFill>
            <a:prstDash val="solid"/>
            <a:round/>
            <a:headEnd type="none" w="med" len="med"/>
            <a:tailEnd type="none" w="med" len="med"/>
          </a:ln>
          <a:effectLst/>
        </p:spPr>
      </p:cxnSp>
      <p:cxnSp>
        <p:nvCxnSpPr>
          <p:cNvPr id="36" name="Straight Connector 35"/>
          <p:cNvCxnSpPr/>
          <p:nvPr/>
        </p:nvCxnSpPr>
        <p:spPr bwMode="auto">
          <a:xfrm flipV="1">
            <a:off x="179512" y="5013176"/>
            <a:ext cx="8920038" cy="340895"/>
          </a:xfrm>
          <a:prstGeom prst="line">
            <a:avLst/>
          </a:prstGeom>
          <a:noFill/>
          <a:ln w="57150"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flipV="1">
            <a:off x="177798" y="5536377"/>
            <a:ext cx="8920038" cy="340895"/>
          </a:xfrm>
          <a:prstGeom prst="line">
            <a:avLst/>
          </a:prstGeom>
          <a:noFill/>
          <a:ln w="57150" cap="flat" cmpd="sng" algn="ctr">
            <a:solidFill>
              <a:srgbClr val="FF0000"/>
            </a:solidFill>
            <a:prstDash val="solid"/>
            <a:round/>
            <a:headEnd type="none" w="med" len="med"/>
            <a:tailEnd type="none" w="med" len="med"/>
          </a:ln>
          <a:effectLst/>
        </p:spPr>
      </p:cxnSp>
      <p:sp>
        <p:nvSpPr>
          <p:cNvPr id="38" name="Rectangle 37"/>
          <p:cNvSpPr/>
          <p:nvPr/>
        </p:nvSpPr>
        <p:spPr>
          <a:xfrm>
            <a:off x="2489671" y="5949352"/>
            <a:ext cx="5733556" cy="648000"/>
          </a:xfrm>
          <a:prstGeom prst="rect">
            <a:avLst/>
          </a:prstGeom>
        </p:spPr>
        <p:txBody>
          <a:bodyPr wrap="square">
            <a:spAutoFit/>
          </a:bodyPr>
          <a:lstStyle/>
          <a:p>
            <a:pPr marL="285750" indent="-285750">
              <a:buFontTx/>
              <a:buChar char="-"/>
            </a:pPr>
            <a:r>
              <a:rPr lang="en-US" sz="2000" dirty="0">
                <a:solidFill>
                  <a:srgbClr val="000048"/>
                </a:solidFill>
                <a:latin typeface="Franklin Gothic Demi Cond" panose="020B0706030402020204" pitchFamily="34" charset="0"/>
              </a:rPr>
              <a:t>Electrical Water Heater with solar integration</a:t>
            </a:r>
          </a:p>
          <a:p>
            <a:pPr marL="285750" indent="-285750">
              <a:buFontTx/>
              <a:buChar char="-"/>
            </a:pPr>
            <a:r>
              <a:rPr lang="en-US" sz="2000" dirty="0">
                <a:solidFill>
                  <a:srgbClr val="000048"/>
                </a:solidFill>
                <a:latin typeface="Franklin Gothic Demi Cond" panose="020B0706030402020204" pitchFamily="34" charset="0"/>
              </a:rPr>
              <a:t>Electrical Water Heater</a:t>
            </a:r>
            <a:endParaRPr lang="en-US" sz="2800" dirty="0">
              <a:solidFill>
                <a:srgbClr val="00B04F"/>
              </a:solidFill>
              <a:latin typeface="Franklin Gothic Demi Cond" panose="020B0706030402020204" pitchFamily="34" charset="0"/>
            </a:endParaRPr>
          </a:p>
        </p:txBody>
      </p:sp>
      <p:sp>
        <p:nvSpPr>
          <p:cNvPr id="39" name="TextBox 38"/>
          <p:cNvSpPr txBox="1"/>
          <p:nvPr/>
        </p:nvSpPr>
        <p:spPr>
          <a:xfrm>
            <a:off x="2488217" y="6057320"/>
            <a:ext cx="4820087" cy="252000"/>
          </a:xfrm>
          <a:prstGeom prst="rect">
            <a:avLst/>
          </a:prstGeom>
          <a:solidFill>
            <a:schemeClr val="bg1"/>
          </a:solidFill>
        </p:spPr>
        <p:txBody>
          <a:bodyPr wrap="square" rtlCol="0" anchor="ctr">
            <a:spAutoFit/>
          </a:bodyPr>
          <a:lstStyle/>
          <a:p>
            <a:pPr marL="285750" indent="-285750" algn="ctr">
              <a:buFontTx/>
              <a:buChar char="-"/>
            </a:pPr>
            <a:r>
              <a:rPr lang="en-US" sz="2000" dirty="0" smtClean="0">
                <a:solidFill>
                  <a:srgbClr val="EAEAEA"/>
                </a:solidFill>
                <a:latin typeface="Franklin Gothic Demi Cond" panose="020B0706030402020204" pitchFamily="34" charset="0"/>
              </a:rPr>
              <a:t>Electrical Water Heater with solar integration     </a:t>
            </a:r>
          </a:p>
        </p:txBody>
      </p:sp>
      <p:sp>
        <p:nvSpPr>
          <p:cNvPr id="2" name="Oval 1"/>
          <p:cNvSpPr/>
          <p:nvPr/>
        </p:nvSpPr>
        <p:spPr bwMode="auto">
          <a:xfrm>
            <a:off x="72007" y="2531845"/>
            <a:ext cx="1187624" cy="609123"/>
          </a:xfrm>
          <a:prstGeom prst="ellipse">
            <a:avLst/>
          </a:prstGeom>
          <a:noFill/>
          <a:ln w="28575" cap="flat" cmpd="sng" algn="ctr">
            <a:solidFill>
              <a:srgbClr val="00B04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72007" y="4192615"/>
            <a:ext cx="1187624" cy="748553"/>
          </a:xfrm>
          <a:prstGeom prst="ellipse">
            <a:avLst/>
          </a:prstGeom>
          <a:noFill/>
          <a:ln w="28575" cap="flat" cmpd="sng" algn="ctr">
            <a:solidFill>
              <a:srgbClr val="00B04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28" name="Straight Connector 27"/>
          <p:cNvCxnSpPr/>
          <p:nvPr/>
        </p:nvCxnSpPr>
        <p:spPr bwMode="auto">
          <a:xfrm flipV="1">
            <a:off x="179512" y="2584049"/>
            <a:ext cx="8920038" cy="340895"/>
          </a:xfrm>
          <a:prstGeom prst="line">
            <a:avLst/>
          </a:prstGeom>
          <a:noFill/>
          <a:ln w="57150" cap="flat" cmpd="sng" algn="ctr">
            <a:solidFill>
              <a:srgbClr val="FF0000"/>
            </a:solidFill>
            <a:prstDash val="solid"/>
            <a:round/>
            <a:headEnd type="none" w="med" len="med"/>
            <a:tailEnd type="none" w="med" len="med"/>
          </a:ln>
          <a:effectLst/>
        </p:spPr>
      </p:cxnSp>
      <p:graphicFrame>
        <p:nvGraphicFramePr>
          <p:cNvPr id="31" name="Diagramma 12"/>
          <p:cNvGraphicFramePr/>
          <p:nvPr>
            <p:extLst>
              <p:ext uri="{D42A27DB-BD31-4B8C-83A1-F6EECF244321}">
                <p14:modId xmlns:p14="http://schemas.microsoft.com/office/powerpoint/2010/main" val="3805866077"/>
              </p:ext>
            </p:extLst>
          </p:nvPr>
        </p:nvGraphicFramePr>
        <p:xfrm>
          <a:off x="6948264" y="476672"/>
          <a:ext cx="2088232" cy="243938"/>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50071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Graphic spid="19" grpId="0">
        <p:bldAsOne/>
      </p:bldGraphic>
      <p:bldP spid="22" grpId="0" animBg="1"/>
      <p:bldGraphic spid="23" grpId="0">
        <p:bldAsOne/>
      </p:bldGraphic>
      <p:bldP spid="24" grpId="0"/>
      <p:bldP spid="21" grpId="0" animBg="1"/>
      <p:bldP spid="38" grpId="0"/>
      <p:bldP spid="39" grpId="0" animBg="1"/>
      <p:bldP spid="2"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815263" y="152399"/>
            <a:ext cx="1328737" cy="244475"/>
          </a:xfrm>
        </p:spPr>
        <p:txBody>
          <a:bodyPr/>
          <a:lstStyle/>
          <a:p>
            <a:pPr>
              <a:defRPr/>
            </a:pPr>
            <a:fld id="{112EC277-88A5-4F54-B3AA-620CD43ADCE9}" type="slidenum">
              <a:rPr lang="it-IT" altLang="it-IT" smtClean="0"/>
              <a:pPr>
                <a:defRPr/>
              </a:pPr>
              <a:t>27</a:t>
            </a:fld>
            <a:endParaRPr lang="it-IT" altLang="it-IT" dirty="0"/>
          </a:p>
        </p:txBody>
      </p:sp>
      <p:graphicFrame>
        <p:nvGraphicFramePr>
          <p:cNvPr id="5" name="Diagramma 12"/>
          <p:cNvGraphicFramePr/>
          <p:nvPr>
            <p:extLst/>
          </p:nvPr>
        </p:nvGraphicFramePr>
        <p:xfrm>
          <a:off x="6948264" y="476672"/>
          <a:ext cx="2088232" cy="24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7504" y="2285562"/>
            <a:ext cx="7776864" cy="461665"/>
          </a:xfrm>
          <a:prstGeom prst="rect">
            <a:avLst/>
          </a:prstGeom>
          <a:noFill/>
        </p:spPr>
        <p:txBody>
          <a:bodyPr wrap="square" rtlCol="0">
            <a:spAutoFit/>
          </a:bodyPr>
          <a:lstStyle/>
          <a:p>
            <a:r>
              <a:rPr lang="en-US" sz="2400" dirty="0" smtClean="0">
                <a:solidFill>
                  <a:srgbClr val="000048"/>
                </a:solidFill>
                <a:latin typeface="Franklin Gothic Demi Cond" panose="020B0706030402020204" pitchFamily="34" charset="0"/>
              </a:rPr>
              <a:t>Second analysis – SOCIAL INDICATORS and DIFFUSION</a:t>
            </a:r>
            <a:endParaRPr lang="en-US" sz="2400" dirty="0">
              <a:solidFill>
                <a:srgbClr val="000048"/>
              </a:solidFill>
              <a:latin typeface="Franklin Gothic Demi Cond" panose="020B0706030402020204" pitchFamily="34" charset="0"/>
            </a:endParaRPr>
          </a:p>
        </p:txBody>
      </p:sp>
      <p:sp>
        <p:nvSpPr>
          <p:cNvPr id="7" name="Rectangle 6"/>
          <p:cNvSpPr/>
          <p:nvPr/>
        </p:nvSpPr>
        <p:spPr>
          <a:xfrm>
            <a:off x="611560" y="354184"/>
            <a:ext cx="6480720" cy="355482"/>
          </a:xfrm>
          <a:prstGeom prst="rect">
            <a:avLst/>
          </a:prstGeom>
        </p:spPr>
        <p:txBody>
          <a:bodyPr wrap="square">
            <a:spAutoFit/>
          </a:bodyPr>
          <a:lstStyle/>
          <a:p>
            <a:pPr defTabSz="889000">
              <a:lnSpc>
                <a:spcPct val="90000"/>
              </a:lnSpc>
              <a:spcAft>
                <a:spcPts val="0"/>
              </a:spcAft>
              <a:defRPr/>
            </a:pPr>
            <a:r>
              <a:rPr lang="it-IT" sz="1900" b="1" dirty="0" smtClean="0">
                <a:solidFill>
                  <a:srgbClr val="000048"/>
                </a:solidFill>
                <a:latin typeface="Franklin Gothic Medium" panose="020B0603020102020204" pitchFamily="34" charset="0"/>
              </a:rPr>
              <a:t>3. Analysis </a:t>
            </a:r>
            <a:r>
              <a:rPr lang="it-IT" sz="1900" b="1" dirty="0">
                <a:solidFill>
                  <a:srgbClr val="000048"/>
                </a:solidFill>
                <a:latin typeface="Franklin Gothic Medium" panose="020B0603020102020204" pitchFamily="34" charset="0"/>
              </a:rPr>
              <a:t>of the benefits of </a:t>
            </a:r>
            <a:r>
              <a:rPr lang="en-US" sz="1900" b="1" dirty="0" smtClean="0">
                <a:solidFill>
                  <a:srgbClr val="000048"/>
                </a:solidFill>
                <a:latin typeface="Franklin Gothic Medium" panose="020B0603020102020204" pitchFamily="34" charset="0"/>
              </a:rPr>
              <a:t>Technologies</a:t>
            </a:r>
            <a:r>
              <a:rPr lang="it-IT" sz="1900" b="1" dirty="0" smtClean="0">
                <a:solidFill>
                  <a:srgbClr val="000048"/>
                </a:solidFill>
                <a:latin typeface="Franklin Gothic Medium" panose="020B0603020102020204" pitchFamily="34" charset="0"/>
              </a:rPr>
              <a:t> </a:t>
            </a:r>
            <a:r>
              <a:rPr lang="it-IT" sz="1900" b="1" dirty="0">
                <a:solidFill>
                  <a:srgbClr val="000048"/>
                </a:solidFill>
                <a:latin typeface="Franklin Gothic Medium" panose="020B0603020102020204" pitchFamily="34" charset="0"/>
              </a:rPr>
              <a:t>and </a:t>
            </a:r>
            <a:r>
              <a:rPr lang="en-US" sz="1900" b="1" dirty="0" smtClean="0">
                <a:solidFill>
                  <a:srgbClr val="000048"/>
                </a:solidFill>
                <a:latin typeface="Franklin Gothic Medium" panose="020B0603020102020204" pitchFamily="34" charset="0"/>
              </a:rPr>
              <a:t>final decision</a:t>
            </a:r>
          </a:p>
        </p:txBody>
      </p:sp>
      <p:graphicFrame>
        <p:nvGraphicFramePr>
          <p:cNvPr id="17" name="Diagram 16"/>
          <p:cNvGraphicFramePr/>
          <p:nvPr>
            <p:extLst>
              <p:ext uri="{D42A27DB-BD31-4B8C-83A1-F6EECF244321}">
                <p14:modId xmlns:p14="http://schemas.microsoft.com/office/powerpoint/2010/main" val="508227916"/>
              </p:ext>
            </p:extLst>
          </p:nvPr>
        </p:nvGraphicFramePr>
        <p:xfrm>
          <a:off x="1115616" y="3005642"/>
          <a:ext cx="6768752" cy="17573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9" name="Diagram 18"/>
          <p:cNvGraphicFramePr/>
          <p:nvPr>
            <p:extLst>
              <p:ext uri="{D42A27DB-BD31-4B8C-83A1-F6EECF244321}">
                <p14:modId xmlns:p14="http://schemas.microsoft.com/office/powerpoint/2010/main" val="2725045501"/>
              </p:ext>
            </p:extLst>
          </p:nvPr>
        </p:nvGraphicFramePr>
        <p:xfrm>
          <a:off x="1115616" y="2924944"/>
          <a:ext cx="6768752" cy="186351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0" name="Diagram 19"/>
          <p:cNvGraphicFramePr/>
          <p:nvPr>
            <p:extLst>
              <p:ext uri="{D42A27DB-BD31-4B8C-83A1-F6EECF244321}">
                <p14:modId xmlns:p14="http://schemas.microsoft.com/office/powerpoint/2010/main" val="904355588"/>
              </p:ext>
            </p:extLst>
          </p:nvPr>
        </p:nvGraphicFramePr>
        <p:xfrm>
          <a:off x="1085138" y="2996952"/>
          <a:ext cx="6811434" cy="175736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8" name="Rectangle 7"/>
          <p:cNvSpPr/>
          <p:nvPr/>
        </p:nvSpPr>
        <p:spPr>
          <a:xfrm>
            <a:off x="107504" y="1008061"/>
            <a:ext cx="5094728" cy="369332"/>
          </a:xfrm>
          <a:prstGeom prst="rect">
            <a:avLst/>
          </a:prstGeom>
        </p:spPr>
        <p:txBody>
          <a:bodyPr wrap="none">
            <a:spAutoFit/>
          </a:bodyPr>
          <a:lstStyle/>
          <a:p>
            <a:pPr defTabSz="889000">
              <a:lnSpc>
                <a:spcPct val="90000"/>
              </a:lnSpc>
              <a:spcAft>
                <a:spcPts val="0"/>
              </a:spcAft>
              <a:defRPr/>
            </a:pPr>
            <a:r>
              <a:rPr lang="en-US" sz="2000" b="1" u="sng" dirty="0">
                <a:solidFill>
                  <a:srgbClr val="FF9900"/>
                </a:solidFill>
                <a:latin typeface="Franklin Gothic Medium" panose="020B0603020102020204" pitchFamily="34" charset="0"/>
              </a:rPr>
              <a:t>First approach </a:t>
            </a:r>
            <a:r>
              <a:rPr lang="it-IT" sz="2000" b="1" u="sng" dirty="0">
                <a:solidFill>
                  <a:srgbClr val="FF9900"/>
                </a:solidFill>
                <a:latin typeface="Franklin Gothic Medium" panose="020B0603020102020204" pitchFamily="34" charset="0"/>
              </a:rPr>
              <a:t>to a d</a:t>
            </a:r>
            <a:r>
              <a:rPr lang="en-US" sz="2000" b="1" u="sng" dirty="0" err="1">
                <a:solidFill>
                  <a:srgbClr val="FF9900"/>
                </a:solidFill>
                <a:latin typeface="Franklin Gothic Medium" panose="020B0603020102020204" pitchFamily="34" charset="0"/>
              </a:rPr>
              <a:t>ecision</a:t>
            </a:r>
            <a:r>
              <a:rPr lang="en-US" sz="2000" b="1" u="sng" dirty="0">
                <a:solidFill>
                  <a:srgbClr val="FF9900"/>
                </a:solidFill>
                <a:latin typeface="Franklin Gothic Medium" panose="020B0603020102020204" pitchFamily="34" charset="0"/>
              </a:rPr>
              <a:t> making process </a:t>
            </a:r>
          </a:p>
        </p:txBody>
      </p:sp>
      <p:pic>
        <p:nvPicPr>
          <p:cNvPr id="27" name="Picture 26"/>
          <p:cNvPicPr>
            <a:picLocks noChangeAspect="1"/>
          </p:cNvPicPr>
          <p:nvPr/>
        </p:nvPicPr>
        <p:blipFill>
          <a:blip r:embed="rId23"/>
          <a:stretch>
            <a:fillRect/>
          </a:stretch>
        </p:blipFill>
        <p:spPr>
          <a:xfrm>
            <a:off x="-386402" y="980728"/>
            <a:ext cx="9998962" cy="5400600"/>
          </a:xfrm>
          <a:prstGeom prst="rect">
            <a:avLst/>
          </a:prstGeom>
          <a:solidFill>
            <a:schemeClr val="bg1"/>
          </a:solidFill>
        </p:spPr>
      </p:pic>
      <p:cxnSp>
        <p:nvCxnSpPr>
          <p:cNvPr id="18" name="Straight Connector 17"/>
          <p:cNvCxnSpPr/>
          <p:nvPr/>
        </p:nvCxnSpPr>
        <p:spPr bwMode="auto">
          <a:xfrm flipV="1">
            <a:off x="191854" y="3232212"/>
            <a:ext cx="8920038" cy="340895"/>
          </a:xfrm>
          <a:prstGeom prst="line">
            <a:avLst/>
          </a:prstGeom>
          <a:noFill/>
          <a:ln w="57150" cap="flat" cmpd="sng" algn="ctr">
            <a:solidFill>
              <a:srgbClr val="FF0000"/>
            </a:solidFill>
            <a:prstDash val="solid"/>
            <a:round/>
            <a:headEnd type="none" w="med" len="med"/>
            <a:tailEnd type="none" w="med" len="med"/>
          </a:ln>
          <a:effectLst/>
        </p:spPr>
      </p:cxnSp>
      <p:cxnSp>
        <p:nvCxnSpPr>
          <p:cNvPr id="21" name="Straight Connector 20"/>
          <p:cNvCxnSpPr/>
          <p:nvPr/>
        </p:nvCxnSpPr>
        <p:spPr bwMode="auto">
          <a:xfrm flipV="1">
            <a:off x="191854" y="2702994"/>
            <a:ext cx="8920038" cy="340895"/>
          </a:xfrm>
          <a:prstGeom prst="line">
            <a:avLst/>
          </a:prstGeom>
          <a:noFill/>
          <a:ln w="57150"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V="1">
            <a:off x="191854" y="3717032"/>
            <a:ext cx="8920038" cy="340895"/>
          </a:xfrm>
          <a:prstGeom prst="line">
            <a:avLst/>
          </a:prstGeom>
          <a:noFill/>
          <a:ln w="57150"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flipV="1">
            <a:off x="193548" y="4365104"/>
            <a:ext cx="8920038" cy="340895"/>
          </a:xfrm>
          <a:prstGeom prst="line">
            <a:avLst/>
          </a:prstGeom>
          <a:noFill/>
          <a:ln w="57150"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V="1">
            <a:off x="191854" y="5434442"/>
            <a:ext cx="8920038" cy="340895"/>
          </a:xfrm>
          <a:prstGeom prst="line">
            <a:avLst/>
          </a:prstGeom>
          <a:noFill/>
          <a:ln w="57150" cap="flat" cmpd="sng" algn="ctr">
            <a:solidFill>
              <a:srgbClr val="FF0000"/>
            </a:solidFill>
            <a:prstDash val="solid"/>
            <a:round/>
            <a:headEnd type="none" w="med" len="med"/>
            <a:tailEnd type="none" w="med" len="med"/>
          </a:ln>
          <a:effectLst/>
        </p:spPr>
      </p:cxnSp>
      <p:sp>
        <p:nvSpPr>
          <p:cNvPr id="2" name="Oval 1"/>
          <p:cNvSpPr/>
          <p:nvPr/>
        </p:nvSpPr>
        <p:spPr bwMode="auto">
          <a:xfrm>
            <a:off x="107504" y="4935242"/>
            <a:ext cx="1080120" cy="437974"/>
          </a:xfrm>
          <a:prstGeom prst="ellipse">
            <a:avLst/>
          </a:prstGeom>
          <a:noFill/>
          <a:ln w="28575" cap="flat" cmpd="sng" algn="ctr">
            <a:solidFill>
              <a:srgbClr val="00B04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a:xfrm>
            <a:off x="3032904" y="6084726"/>
            <a:ext cx="3237938" cy="400110"/>
          </a:xfrm>
          <a:prstGeom prst="rect">
            <a:avLst/>
          </a:prstGeom>
        </p:spPr>
        <p:txBody>
          <a:bodyPr wrap="none">
            <a:spAutoFit/>
          </a:bodyPr>
          <a:lstStyle/>
          <a:p>
            <a:r>
              <a:rPr lang="en-US" sz="2000" dirty="0" smtClean="0">
                <a:solidFill>
                  <a:srgbClr val="000048"/>
                </a:solidFill>
                <a:latin typeface="Franklin Gothic Demi Cond" panose="020B0706030402020204" pitchFamily="34" charset="0"/>
              </a:rPr>
              <a:t>Heat pump water heater + solar</a:t>
            </a:r>
            <a:endParaRPr lang="en-US" sz="2800" dirty="0">
              <a:solidFill>
                <a:srgbClr val="00B04F"/>
              </a:solidFill>
              <a:latin typeface="Franklin Gothic Demi Cond" panose="020B0706030402020204" pitchFamily="34" charset="0"/>
            </a:endParaRPr>
          </a:p>
        </p:txBody>
      </p:sp>
      <p:pic>
        <p:nvPicPr>
          <p:cNvPr id="25" name="Picture 24"/>
          <p:cNvPicPr>
            <a:picLocks noChangeAspect="1"/>
          </p:cNvPicPr>
          <p:nvPr/>
        </p:nvPicPr>
        <p:blipFill>
          <a:blip r:embed="rId24"/>
          <a:stretch>
            <a:fillRect/>
          </a:stretch>
        </p:blipFill>
        <p:spPr>
          <a:xfrm>
            <a:off x="-396552" y="976560"/>
            <a:ext cx="9962933" cy="5476776"/>
          </a:xfrm>
          <a:prstGeom prst="rect">
            <a:avLst/>
          </a:prstGeom>
          <a:solidFill>
            <a:schemeClr val="bg1"/>
          </a:solidFill>
        </p:spPr>
      </p:pic>
      <p:sp>
        <p:nvSpPr>
          <p:cNvPr id="11" name="Rectangle 10"/>
          <p:cNvSpPr/>
          <p:nvPr/>
        </p:nvSpPr>
        <p:spPr>
          <a:xfrm>
            <a:off x="1475656" y="6129344"/>
            <a:ext cx="6873485" cy="396000"/>
          </a:xfrm>
          <a:prstGeom prst="rect">
            <a:avLst/>
          </a:prstGeom>
          <a:solidFill>
            <a:schemeClr val="bg1"/>
          </a:solidFill>
        </p:spPr>
        <p:txBody>
          <a:bodyPr wrap="none" anchor="ctr">
            <a:spAutoFit/>
          </a:bodyPr>
          <a:lstStyle/>
          <a:p>
            <a:r>
              <a:rPr lang="en-US" sz="3600" dirty="0">
                <a:solidFill>
                  <a:srgbClr val="C00000"/>
                </a:solidFill>
                <a:latin typeface="Franklin Gothic Demi Cond" panose="020B0706030402020204" pitchFamily="34" charset="0"/>
              </a:rPr>
              <a:t>Is all of this worth less than € 14,000?</a:t>
            </a:r>
          </a:p>
        </p:txBody>
      </p:sp>
      <p:sp>
        <p:nvSpPr>
          <p:cNvPr id="10" name="Oval 9"/>
          <p:cNvSpPr/>
          <p:nvPr/>
        </p:nvSpPr>
        <p:spPr bwMode="auto">
          <a:xfrm>
            <a:off x="4572000" y="5013176"/>
            <a:ext cx="432048" cy="432048"/>
          </a:xfrm>
          <a:prstGeom prst="ellipse">
            <a:avLst/>
          </a:prstGeom>
          <a:noFill/>
          <a:ln w="57150" cap="flat" cmpd="sng" algn="ctr">
            <a:solidFill>
              <a:srgbClr val="C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8388424" y="5013176"/>
            <a:ext cx="432048" cy="432048"/>
          </a:xfrm>
          <a:prstGeom prst="ellipse">
            <a:avLst/>
          </a:prstGeom>
          <a:noFill/>
          <a:ln w="57150" cap="flat" cmpd="sng" algn="ctr">
            <a:solidFill>
              <a:srgbClr val="C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8" name="Oval 27"/>
          <p:cNvSpPr/>
          <p:nvPr/>
        </p:nvSpPr>
        <p:spPr bwMode="auto">
          <a:xfrm>
            <a:off x="8388424" y="2636912"/>
            <a:ext cx="432048" cy="432048"/>
          </a:xfrm>
          <a:prstGeom prst="ellipse">
            <a:avLst/>
          </a:prstGeom>
          <a:noFill/>
          <a:ln w="57150" cap="flat" cmpd="sng" algn="ctr">
            <a:solidFill>
              <a:srgbClr val="C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9" name="Oval 28"/>
          <p:cNvSpPr/>
          <p:nvPr/>
        </p:nvSpPr>
        <p:spPr bwMode="auto">
          <a:xfrm>
            <a:off x="4572000" y="2636912"/>
            <a:ext cx="432048" cy="432048"/>
          </a:xfrm>
          <a:prstGeom prst="ellipse">
            <a:avLst/>
          </a:prstGeom>
          <a:noFill/>
          <a:ln w="57150" cap="flat" cmpd="sng" algn="ctr">
            <a:solidFill>
              <a:srgbClr val="C0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5202232" y="3717032"/>
            <a:ext cx="5112568" cy="369332"/>
          </a:xfrm>
          <a:prstGeom prst="rect">
            <a:avLst/>
          </a:prstGeom>
          <a:noFill/>
        </p:spPr>
        <p:txBody>
          <a:bodyPr wrap="square" rtlCol="0">
            <a:spAutoFit/>
          </a:bodyPr>
          <a:lstStyle/>
          <a:p>
            <a:r>
              <a:rPr lang="en-US" sz="1800" dirty="0" smtClean="0">
                <a:solidFill>
                  <a:srgbClr val="C00000"/>
                </a:solidFill>
                <a:latin typeface="Franklin Gothic Demi Cond" panose="020B0706030402020204" pitchFamily="34" charset="0"/>
              </a:rPr>
              <a:t>8300 +8300 – 1150 – 910 = …</a:t>
            </a:r>
            <a:endParaRPr lang="en-US" sz="1800" dirty="0">
              <a:solidFill>
                <a:srgbClr val="C00000"/>
              </a:solidFill>
              <a:latin typeface="Franklin Gothic Demi Cond" panose="020B0706030402020204" pitchFamily="34" charset="0"/>
            </a:endParaRPr>
          </a:p>
        </p:txBody>
      </p:sp>
    </p:spTree>
    <p:extLst>
      <p:ext uri="{BB962C8B-B14F-4D97-AF65-F5344CB8AC3E}">
        <p14:creationId xmlns:p14="http://schemas.microsoft.com/office/powerpoint/2010/main" val="192357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20" grpId="0">
        <p:bldAsOne/>
      </p:bldGraphic>
      <p:bldP spid="2" grpId="0" animBg="1"/>
      <p:bldP spid="9" grpId="0"/>
      <p:bldP spid="11" grpId="0" animBg="1"/>
      <p:bldP spid="10" grpId="0" animBg="1"/>
      <p:bldP spid="26" grpId="0" animBg="1"/>
      <p:bldP spid="28" grpId="0" animBg="1"/>
      <p:bldP spid="29"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p:cNvSpPr/>
          <p:nvPr/>
        </p:nvSpPr>
        <p:spPr>
          <a:xfrm>
            <a:off x="401476" y="4032130"/>
            <a:ext cx="5616624" cy="2231380"/>
          </a:xfrm>
          <a:prstGeom prst="rect">
            <a:avLst/>
          </a:prstGeom>
        </p:spPr>
        <p:txBody>
          <a:bodyPr wrap="square">
            <a:spAutoFit/>
          </a:bodyPr>
          <a:lstStyle/>
          <a:p>
            <a:pPr algn="l">
              <a:spcAft>
                <a:spcPts val="1800"/>
              </a:spcAft>
            </a:pPr>
            <a:r>
              <a:rPr lang="en-US" sz="4400" dirty="0" smtClean="0">
                <a:solidFill>
                  <a:srgbClr val="003F6E"/>
                </a:solidFill>
                <a:latin typeface="Franklin Gothic Demi Cond" panose="020B0706030402020204" pitchFamily="34" charset="0"/>
              </a:rPr>
              <a:t>Thank you for your attention</a:t>
            </a:r>
          </a:p>
          <a:p>
            <a:pPr algn="l">
              <a:spcAft>
                <a:spcPts val="1800"/>
              </a:spcAft>
            </a:pPr>
            <a:r>
              <a:rPr lang="en-US" sz="3600" dirty="0" smtClean="0">
                <a:solidFill>
                  <a:srgbClr val="003F6E"/>
                </a:solidFill>
                <a:latin typeface="Franklin Gothic Demi Cond" panose="020B0706030402020204" pitchFamily="34" charset="0"/>
              </a:rPr>
              <a:t>Grazie VISPE e FLAEI</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25706">
            <a:off x="5543555" y="3201240"/>
            <a:ext cx="2234786" cy="291286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08125">
            <a:off x="59021" y="890731"/>
            <a:ext cx="1944216" cy="259228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84483">
            <a:off x="2249270" y="791212"/>
            <a:ext cx="3456384" cy="259228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55874">
            <a:off x="5797497" y="890732"/>
            <a:ext cx="3456384" cy="2592288"/>
          </a:xfrm>
          <a:prstGeom prst="rect">
            <a:avLst/>
          </a:prstGeom>
        </p:spPr>
      </p:pic>
    </p:spTree>
    <p:extLst>
      <p:ext uri="{BB962C8B-B14F-4D97-AF65-F5344CB8AC3E}">
        <p14:creationId xmlns:p14="http://schemas.microsoft.com/office/powerpoint/2010/main" val="413483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12EC277-88A5-4F54-B3AA-620CD43ADCE9}" type="slidenum">
              <a:rPr lang="it-IT" altLang="it-IT" smtClean="0"/>
              <a:pPr>
                <a:defRPr/>
              </a:pPr>
              <a:t>29</a:t>
            </a:fld>
            <a:endParaRPr lang="it-IT" altLang="it-IT"/>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bwMode="auto">
          <a:xfrm>
            <a:off x="179512" y="1052736"/>
            <a:ext cx="3960440" cy="4824536"/>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2699792" y="1196752"/>
                <a:ext cx="6048672" cy="1716432"/>
              </a:xfrm>
              <a:prstGeom prst="rect">
                <a:avLst/>
              </a:prstGeom>
            </p:spPr>
            <p:txBody>
              <a:bodyPr wrap="square">
                <a:spAutoFit/>
              </a:bodyPr>
              <a:lstStyle/>
              <a:p>
                <a:pPr algn="just">
                  <a:spcBef>
                    <a:spcPts val="600"/>
                  </a:spcBef>
                  <a:spcAft>
                    <a:spcPts val="6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𝛾</m:t>
                      </m:r>
                      <m:r>
                        <a:rPr lang="en-US" i="1">
                          <a:latin typeface="Cambria Math" panose="02040503050406030204" pitchFamily="18" charset="0"/>
                          <a:ea typeface="Times New Roman" panose="02020603050405020304" pitchFamily="18" charset="0"/>
                          <a:cs typeface="Times New Roman" panose="02020603050405020304" pitchFamily="18" charset="0"/>
                        </a:rPr>
                        <m:t>=180− 90− </m:t>
                      </m:r>
                      <m:r>
                        <a:rPr lang="en-US" i="1">
                          <a:latin typeface="Cambria Math" panose="02040503050406030204" pitchFamily="18" charset="0"/>
                          <a:ea typeface="Times New Roman" panose="02020603050405020304" pitchFamily="18" charset="0"/>
                          <a:cs typeface="Times New Roman" panose="02020603050405020304" pitchFamily="18" charset="0"/>
                        </a:rPr>
                        <m:t>𝛽</m:t>
                      </m:r>
                      <m:r>
                        <a:rPr lang="en-US" i="1">
                          <a:latin typeface="Cambria Math" panose="02040503050406030204" pitchFamily="18" charset="0"/>
                          <a:ea typeface="Times New Roman" panose="02020603050405020304" pitchFamily="18" charset="0"/>
                          <a:cs typeface="Times New Roman" panose="02020603050405020304" pitchFamily="18" charset="0"/>
                        </a:rPr>
                        <m:t>=90− </m:t>
                      </m:r>
                      <m:r>
                        <a:rPr lang="en-US" i="1">
                          <a:latin typeface="Cambria Math" panose="02040503050406030204" pitchFamily="18" charset="0"/>
                          <a:ea typeface="Times New Roman" panose="02020603050405020304" pitchFamily="18" charset="0"/>
                          <a:cs typeface="Times New Roman" panose="02020603050405020304" pitchFamily="18" charset="0"/>
                        </a:rPr>
                        <m:t>𝛽</m:t>
                      </m:r>
                    </m:oMath>
                  </m:oMathPara>
                </a14:m>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i="1">
                          <a:effectLst/>
                          <a:latin typeface="Cambria Math" panose="02040503050406030204" pitchFamily="18" charset="0"/>
                          <a:ea typeface="Times New Roman" panose="02020603050405020304" pitchFamily="18" charset="0"/>
                          <a:cs typeface="Times New Roman" panose="02020603050405020304" pitchFamily="18" charset="0"/>
                        </a:rPr>
                        <m:t>+(90− </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𝑠</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acc>
                        <m:accPr>
                          <m:chr m:val="̂"/>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𝐴𝐶𝐵</m:t>
                          </m:r>
                        </m:e>
                      </m:acc>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i="1">
                          <a:effectLst/>
                          <a:latin typeface="Cambria Math" panose="02040503050406030204" pitchFamily="18" charset="0"/>
                          <a:ea typeface="Times New Roman" panose="02020603050405020304" pitchFamily="18" charset="0"/>
                          <a:cs typeface="Times New Roman" panose="02020603050405020304" pitchFamily="18" charset="0"/>
                        </a:rPr>
                        <m:t>+90− </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𝑠</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=270−2</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𝛽</m:t>
                      </m:r>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𝑠</m:t>
                          </m:r>
                        </m:sub>
                      </m:sSub>
                    </m:oMath>
                  </m:oMathPara>
                </a14:m>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𝐶</m:t>
                      </m:r>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cos</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𝛽</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𝐵𝐶</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𝐶</m:t>
                      </m:r>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sin</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𝛽</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699792" y="1196752"/>
                <a:ext cx="6048672" cy="17164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419872" y="2880229"/>
                <a:ext cx="5544616" cy="584775"/>
              </a:xfrm>
              <a:prstGeom prst="rect">
                <a:avLst/>
              </a:prstGeom>
            </p:spPr>
            <p:txBody>
              <a:bodyPr wrap="square">
                <a:spAutoFit/>
              </a:bodyPr>
              <a:lstStyle/>
              <a:p>
                <a:pPr algn="just">
                  <a:spcBef>
                    <a:spcPts val="600"/>
                  </a:spcBef>
                  <a:spcAft>
                    <a:spcPts val="600"/>
                  </a:spcAft>
                </a:pPr>
                <a:r>
                  <a:rPr lang="en-US" dirty="0">
                    <a:latin typeface="Calibri" panose="020F0502020204030204" pitchFamily="34" charset="0"/>
                    <a:ea typeface="Times New Roman" panose="02020603050405020304" pitchFamily="18" charset="0"/>
                    <a:cs typeface="Times New Roman" panose="02020603050405020304" pitchFamily="18" charset="0"/>
                  </a:rPr>
                  <a:t>with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𝑠</m:t>
                        </m:r>
                      </m:sub>
                    </m:sSub>
                  </m:oMath>
                </a14:m>
                <a:r>
                  <a:rPr lang="en-US" dirty="0">
                    <a:effectLst/>
                    <a:latin typeface="Calibri" panose="020F0502020204030204" pitchFamily="34" charset="0"/>
                    <a:ea typeface="Times New Roman" panose="02020603050405020304" pitchFamily="18" charset="0"/>
                    <a:cs typeface="Times New Roman" panose="02020603050405020304" pitchFamily="18" charset="0"/>
                  </a:rPr>
                  <a:t> the minimum value of July equal to 38.18°. Thanks to trigonometric formula:</a:t>
                </a:r>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419872" y="2880229"/>
                <a:ext cx="5544616" cy="584775"/>
              </a:xfrm>
              <a:prstGeom prst="rect">
                <a:avLst/>
              </a:prstGeom>
              <a:blipFill rotWithShape="0">
                <a:blip r:embed="rId4"/>
                <a:stretch>
                  <a:fillRect l="-549" t="-4167" r="-549"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395591" y="3454115"/>
                <a:ext cx="4572000" cy="1078180"/>
              </a:xfrm>
              <a:prstGeom prst="rect">
                <a:avLst/>
              </a:prstGeom>
            </p:spPr>
            <p:txBody>
              <a:bodyPr>
                <a:spAutoFit/>
              </a:bodyPr>
              <a:lstStyle/>
              <a:p>
                <a:pPr algn="just">
                  <a:spcBef>
                    <a:spcPts val="600"/>
                  </a:spcBef>
                  <a:spcAft>
                    <a:spcPts val="0"/>
                  </a:spcAft>
                </a:pPr>
                <a14:m>
                  <m:oMathPara xmlns:m="http://schemas.openxmlformats.org/officeDocument/2006/math">
                    <m:oMathParaPr>
                      <m:jc m:val="centerGroup"/>
                    </m:oMathParaPr>
                    <m:oMath xmlns:m="http://schemas.openxmlformats.org/officeDocument/2006/math">
                      <m:f>
                        <m:fPr>
                          <m:ctrlPr>
                            <a:rPr lang="it-IT"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𝐴𝐵</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𝐵𝐶</m:t>
                          </m:r>
                        </m:den>
                      </m:f>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tan</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𝐴𝐶𝐵</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e>
                      </m:acc>
                    </m:oMath>
                  </m:oMathPara>
                </a14:m>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dirty="0">
                    <a:effectLst/>
                    <a:latin typeface="Calibri" panose="020F0502020204030204" pitchFamily="34" charset="0"/>
                    <a:ea typeface="Times New Roman" panose="02020603050405020304" pitchFamily="18" charset="0"/>
                    <a:cs typeface="Times New Roman" panose="02020603050405020304" pitchFamily="18" charset="0"/>
                  </a:rPr>
                  <a:t>and finally, considering that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𝐶</m:t>
                    </m:r>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dirty="0">
                    <a:effectLst/>
                    <a:latin typeface="Calibri" panose="020F0502020204030204" pitchFamily="34" charset="0"/>
                    <a:ea typeface="Times New Roman" panose="02020603050405020304" pitchFamily="18" charset="0"/>
                    <a:cs typeface="Times New Roman" panose="02020603050405020304" pitchFamily="18" charset="0"/>
                  </a:rPr>
                  <a:t>:</a:t>
                </a:r>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395591" y="3454115"/>
                <a:ext cx="4572000" cy="1078180"/>
              </a:xfrm>
              <a:prstGeom prst="rect">
                <a:avLst/>
              </a:prstGeom>
              <a:blipFill rotWithShape="0">
                <a:blip r:embed="rId5"/>
                <a:stretch>
                  <a:fillRect l="-667"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479271" y="4841538"/>
                <a:ext cx="2987677" cy="490968"/>
              </a:xfrm>
              <a:prstGeom prst="rect">
                <a:avLst/>
              </a:prstGeom>
            </p:spPr>
            <p:txBody>
              <a:bodyPr wrap="none">
                <a:spAutoFit/>
              </a:bodyPr>
              <a:lstStyle/>
              <a:p>
                <a14:m>
                  <m:oMath xmlns:m="http://schemas.openxmlformats.org/officeDocument/2006/math">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a:latin typeface="Cambria Math" panose="02040503050406030204" pitchFamily="18" charset="0"/>
                              </a:rPr>
                              <m:t>1</m:t>
                            </m:r>
                            <m:r>
                              <a:rPr lang="en-US" i="0">
                                <a:latin typeface="Cambria Math" panose="02040503050406030204" pitchFamily="18" charset="0"/>
                              </a:rPr>
                              <m:t>+</m:t>
                            </m:r>
                            <m:r>
                              <m:rPr>
                                <m:sty m:val="p"/>
                              </m:rPr>
                              <a:rPr lang="en-US" i="0">
                                <a:latin typeface="Cambria Math" panose="02040503050406030204" pitchFamily="18" charset="0"/>
                              </a:rPr>
                              <m:t>co</m:t>
                            </m:r>
                            <m:func>
                              <m:funcPr>
                                <m:ctrlPr>
                                  <a:rPr lang="en-US" i="1">
                                    <a:latin typeface="Cambria Math" panose="02040503050406030204" pitchFamily="18" charset="0"/>
                                  </a:rPr>
                                </m:ctrlPr>
                              </m:funcPr>
                              <m:fName>
                                <m:r>
                                  <m:rPr>
                                    <m:sty m:val="p"/>
                                  </m:rPr>
                                  <a:rPr lang="en-US" i="0">
                                    <a:latin typeface="Cambria Math" panose="02040503050406030204" pitchFamily="18" charset="0"/>
                                  </a:rPr>
                                  <m:t>s</m:t>
                                </m:r>
                              </m:fName>
                              <m:e>
                                <m:r>
                                  <a:rPr lang="en-US" i="0">
                                    <a:latin typeface="Cambria Math" panose="02040503050406030204" pitchFamily="18" charset="0"/>
                                  </a:rPr>
                                  <m:t>(</m:t>
                                </m:r>
                              </m:e>
                            </m:func>
                            <m:r>
                              <a:rPr lang="en-US" i="1">
                                <a:latin typeface="Cambria Math" panose="02040503050406030204" pitchFamily="18" charset="0"/>
                              </a:rPr>
                              <m:t>𝛽</m:t>
                            </m:r>
                          </m:e>
                        </m:d>
                      </m:num>
                      <m:den>
                        <m:d>
                          <m:dPr>
                            <m:begChr m:val=""/>
                            <m:ctrlPr>
                              <a:rPr lang="en-US" i="1">
                                <a:latin typeface="Cambria Math" panose="02040503050406030204" pitchFamily="18" charset="0"/>
                              </a:rPr>
                            </m:ctrlPr>
                          </m:dPr>
                          <m:e>
                            <m:r>
                              <m:rPr>
                                <m:sty m:val="p"/>
                              </m:rPr>
                              <a:rPr lang="en-US" i="0">
                                <a:latin typeface="Cambria Math" panose="02040503050406030204" pitchFamily="18" charset="0"/>
                              </a:rPr>
                              <m:t>si</m:t>
                            </m:r>
                            <m:func>
                              <m:funcPr>
                                <m:ctrlPr>
                                  <a:rPr lang="en-US" i="1">
                                    <a:latin typeface="Cambria Math" panose="02040503050406030204" pitchFamily="18" charset="0"/>
                                  </a:rPr>
                                </m:ctrlPr>
                              </m:funcPr>
                              <m:fName>
                                <m:r>
                                  <m:rPr>
                                    <m:sty m:val="p"/>
                                  </m:rPr>
                                  <a:rPr lang="en-US" i="0">
                                    <a:latin typeface="Cambria Math" panose="02040503050406030204" pitchFamily="18" charset="0"/>
                                  </a:rPr>
                                  <m:t>n</m:t>
                                </m:r>
                              </m:fName>
                              <m:e>
                                <m:r>
                                  <a:rPr lang="en-US" i="0">
                                    <a:latin typeface="Cambria Math" panose="02040503050406030204" pitchFamily="18" charset="0"/>
                                  </a:rPr>
                                  <m:t>(</m:t>
                                </m:r>
                              </m:e>
                            </m:func>
                            <m:r>
                              <a:rPr lang="en-US" i="1">
                                <a:latin typeface="Cambria Math" panose="02040503050406030204" pitchFamily="18" charset="0"/>
                              </a:rPr>
                              <m:t>𝛽</m:t>
                            </m:r>
                          </m:e>
                        </m:d>
                      </m:den>
                    </m:f>
                    <m:r>
                      <a:rPr lang="en-US" i="0">
                        <a:latin typeface="Cambria Math" panose="02040503050406030204" pitchFamily="18" charset="0"/>
                      </a:rPr>
                      <m:t>=</m:t>
                    </m:r>
                    <m:r>
                      <m:rPr>
                        <m:sty m:val="p"/>
                      </m:rPr>
                      <a:rPr lang="en-US" i="0">
                        <a:latin typeface="Cambria Math" panose="02040503050406030204" pitchFamily="18" charset="0"/>
                      </a:rPr>
                      <m:t>ta</m:t>
                    </m:r>
                    <m:func>
                      <m:funcPr>
                        <m:ctrlPr>
                          <a:rPr lang="en-US" i="1">
                            <a:latin typeface="Cambria Math" panose="02040503050406030204" pitchFamily="18" charset="0"/>
                          </a:rPr>
                        </m:ctrlPr>
                      </m:funcPr>
                      <m:fName>
                        <m:r>
                          <m:rPr>
                            <m:sty m:val="p"/>
                          </m:rPr>
                          <a:rPr lang="en-US" i="0">
                            <a:latin typeface="Cambria Math" panose="02040503050406030204" pitchFamily="18" charset="0"/>
                          </a:rPr>
                          <m:t>n</m:t>
                        </m:r>
                      </m:fName>
                      <m:e>
                        <m:r>
                          <a:rPr lang="en-US" i="0">
                            <a:latin typeface="Cambria Math" panose="02040503050406030204" pitchFamily="18" charset="0"/>
                          </a:rPr>
                          <m:t>(</m:t>
                        </m:r>
                      </m:e>
                    </m:func>
                    <m:r>
                      <a:rPr lang="en-US" i="0">
                        <a:latin typeface="Cambria Math" panose="02040503050406030204" pitchFamily="18" charset="0"/>
                      </a:rPr>
                      <m:t>270−2</m:t>
                    </m:r>
                    <m:r>
                      <a:rPr lang="en-US" i="1">
                        <a:latin typeface="Cambria Math" panose="02040503050406030204" pitchFamily="18" charset="0"/>
                      </a:rPr>
                      <m:t>𝛽</m:t>
                    </m:r>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𝑠</m:t>
                        </m:r>
                      </m:sub>
                    </m:sSub>
                  </m:oMath>
                </a14:m>
                <a:r>
                  <a:rPr lang="en-US" dirty="0" smtClean="0"/>
                  <a:t>)</a:t>
                </a:r>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479271" y="4841538"/>
                <a:ext cx="2987677" cy="490968"/>
              </a:xfrm>
              <a:prstGeom prst="rect">
                <a:avLst/>
              </a:prstGeom>
              <a:blipFill rotWithShape="0">
                <a:blip r:embed="rId6"/>
                <a:stretch>
                  <a:fillRect t="-51852" b="-83951"/>
                </a:stretch>
              </a:blipFill>
            </p:spPr>
            <p:txBody>
              <a:bodyPr/>
              <a:lstStyle/>
              <a:p>
                <a:r>
                  <a:rPr lang="en-US">
                    <a:noFill/>
                  </a:rPr>
                  <a:t> </a:t>
                </a:r>
              </a:p>
            </p:txBody>
          </p:sp>
        </mc:Fallback>
      </mc:AlternateContent>
    </p:spTree>
    <p:extLst>
      <p:ext uri="{BB962C8B-B14F-4D97-AF65-F5344CB8AC3E}">
        <p14:creationId xmlns:p14="http://schemas.microsoft.com/office/powerpoint/2010/main" val="3935578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499" y="852238"/>
            <a:ext cx="4538663" cy="1200150"/>
          </a:xfrm>
          <a:prstGeom prst="rect">
            <a:avLst/>
          </a:prstGeom>
        </p:spPr>
        <p:txBody>
          <a:bodyPr>
            <a:spAutoFit/>
          </a:bodyPr>
          <a:lstStyle/>
          <a:p>
            <a:pPr>
              <a:spcBef>
                <a:spcPct val="20000"/>
              </a:spcBef>
              <a:defRPr/>
            </a:pPr>
            <a:r>
              <a:rPr lang="en-US" sz="4000" b="1" spc="-150" dirty="0">
                <a:solidFill>
                  <a:srgbClr val="FF9900"/>
                </a:solidFill>
                <a:latin typeface="Franklin Gothic Medium Cond" panose="020B0606030402020204" pitchFamily="34" charset="0"/>
                <a:ea typeface="ＭＳ Ｐゴシック" panose="020B0600070205080204" pitchFamily="34" charset="-128"/>
              </a:rPr>
              <a:t>1.3 </a:t>
            </a:r>
            <a:r>
              <a:rPr lang="en-US" sz="4000" b="1" spc="-150" dirty="0" smtClean="0">
                <a:solidFill>
                  <a:srgbClr val="FF9900"/>
                </a:solidFill>
                <a:latin typeface="Franklin Gothic Medium Cond" panose="020B0606030402020204" pitchFamily="34" charset="0"/>
                <a:ea typeface="ＭＳ Ｐゴシック" panose="020B0600070205080204" pitchFamily="34" charset="-128"/>
              </a:rPr>
              <a:t>billion </a:t>
            </a:r>
            <a:r>
              <a:rPr lang="en-US" sz="3200" spc="-150" dirty="0">
                <a:solidFill>
                  <a:srgbClr val="000048"/>
                </a:solidFill>
                <a:latin typeface="Franklin Gothic Medium Cond" panose="020B0606030402020204" pitchFamily="34" charset="0"/>
                <a:ea typeface="ＭＳ Ｐゴシック" panose="020B0600070205080204" pitchFamily="34" charset="-128"/>
              </a:rPr>
              <a:t>people are without access to electricity</a:t>
            </a:r>
          </a:p>
        </p:txBody>
      </p:sp>
      <p:sp>
        <p:nvSpPr>
          <p:cNvPr id="12291" name="Rectangle 3"/>
          <p:cNvSpPr>
            <a:spLocks noChangeArrowheads="1"/>
          </p:cNvSpPr>
          <p:nvPr/>
        </p:nvSpPr>
        <p:spPr bwMode="auto">
          <a:xfrm>
            <a:off x="611560" y="260648"/>
            <a:ext cx="5529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eaLnBrk="1" hangingPunct="1">
              <a:spcBef>
                <a:spcPct val="0"/>
              </a:spcBef>
              <a:buFontTx/>
              <a:buNone/>
            </a:pPr>
            <a:r>
              <a:rPr lang="en-US" altLang="it-IT" sz="2400" b="1" dirty="0" smtClean="0">
                <a:solidFill>
                  <a:srgbClr val="000048"/>
                </a:solidFill>
                <a:latin typeface="Franklin Gothic Medium" panose="020B0603020102020204" pitchFamily="34" charset="0"/>
              </a:rPr>
              <a:t>Access </a:t>
            </a:r>
            <a:r>
              <a:rPr lang="en-US" altLang="it-IT" sz="2400" b="1" dirty="0">
                <a:solidFill>
                  <a:srgbClr val="000048"/>
                </a:solidFill>
                <a:latin typeface="Franklin Gothic Medium" panose="020B0603020102020204" pitchFamily="34" charset="0"/>
              </a:rPr>
              <a:t>to </a:t>
            </a:r>
            <a:r>
              <a:rPr lang="en-US" altLang="it-IT" sz="2400" b="1" dirty="0" smtClean="0">
                <a:solidFill>
                  <a:srgbClr val="000048"/>
                </a:solidFill>
                <a:latin typeface="Franklin Gothic Medium" panose="020B0603020102020204" pitchFamily="34" charset="0"/>
              </a:rPr>
              <a:t>energy</a:t>
            </a:r>
            <a:endParaRPr lang="en-US" altLang="it-IT" sz="2400" b="1" dirty="0">
              <a:solidFill>
                <a:srgbClr val="000048"/>
              </a:solidFill>
              <a:latin typeface="Franklin Gothic Medium" panose="020B0603020102020204" pitchFamily="34" charset="0"/>
            </a:endParaRPr>
          </a:p>
        </p:txBody>
      </p:sp>
      <p:sp>
        <p:nvSpPr>
          <p:cNvPr id="12292" name="Down Arrow 1"/>
          <p:cNvSpPr>
            <a:spLocks noChangeArrowheads="1"/>
          </p:cNvSpPr>
          <p:nvPr/>
        </p:nvSpPr>
        <p:spPr bwMode="auto">
          <a:xfrm rot="-5400000">
            <a:off x="4695031" y="1031082"/>
            <a:ext cx="792163" cy="977900"/>
          </a:xfrm>
          <a:prstGeom prst="downArrow">
            <a:avLst>
              <a:gd name="adj1" fmla="val 50000"/>
              <a:gd name="adj2" fmla="val 50007"/>
            </a:avLst>
          </a:prstGeom>
          <a:solidFill>
            <a:srgbClr val="000048"/>
          </a:solidFill>
          <a:ln w="9525" algn="ctr">
            <a:solidFill>
              <a:srgbClr val="003F6E"/>
            </a:solidFill>
            <a:round/>
            <a:headEnd/>
            <a:tailEnd/>
          </a:ln>
        </p:spPr>
        <p:txBody>
          <a:bodyPr wrap="none" lIns="0" tIns="0" rIns="0" bIns="0"/>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buFontTx/>
              <a:buNone/>
            </a:pPr>
            <a:endParaRPr lang="en-US" altLang="it-IT" sz="1600"/>
          </a:p>
        </p:txBody>
      </p:sp>
      <p:sp>
        <p:nvSpPr>
          <p:cNvPr id="12293" name="TextBox 2"/>
          <p:cNvSpPr txBox="1">
            <a:spLocks noChangeArrowheads="1"/>
          </p:cNvSpPr>
          <p:nvPr/>
        </p:nvSpPr>
        <p:spPr bwMode="auto">
          <a:xfrm>
            <a:off x="5435600" y="901080"/>
            <a:ext cx="3708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gn="ctr">
              <a:spcBef>
                <a:spcPct val="0"/>
              </a:spcBef>
              <a:buFontTx/>
              <a:buNone/>
            </a:pPr>
            <a:r>
              <a:rPr lang="en-US" altLang="it-IT" dirty="0">
                <a:solidFill>
                  <a:srgbClr val="000048"/>
                </a:solidFill>
                <a:latin typeface="Franklin Gothic Medium Cond" panose="020B0606030402020204" pitchFamily="34" charset="0"/>
              </a:rPr>
              <a:t>no access to </a:t>
            </a:r>
            <a:r>
              <a:rPr lang="en-US" altLang="it-IT" sz="2400" b="1" dirty="0">
                <a:solidFill>
                  <a:srgbClr val="000048"/>
                </a:solidFill>
                <a:latin typeface="Franklin Gothic Medium Cond" panose="020B0606030402020204" pitchFamily="34" charset="0"/>
              </a:rPr>
              <a:t>WATER</a:t>
            </a:r>
            <a:r>
              <a:rPr lang="en-US" altLang="it-IT" b="1" dirty="0">
                <a:solidFill>
                  <a:srgbClr val="000048"/>
                </a:solidFill>
                <a:latin typeface="Franklin Gothic Medium Cond" panose="020B0606030402020204" pitchFamily="34" charset="0"/>
              </a:rPr>
              <a:t> </a:t>
            </a:r>
            <a:r>
              <a:rPr lang="en-US" altLang="it-IT" dirty="0">
                <a:solidFill>
                  <a:srgbClr val="000048"/>
                </a:solidFill>
                <a:latin typeface="Franklin Gothic Medium Cond" panose="020B0606030402020204" pitchFamily="34" charset="0"/>
              </a:rPr>
              <a:t>and</a:t>
            </a:r>
            <a:r>
              <a:rPr lang="en-US" altLang="it-IT" b="1" dirty="0">
                <a:solidFill>
                  <a:srgbClr val="000048"/>
                </a:solidFill>
                <a:latin typeface="Franklin Gothic Medium Cond" panose="020B0606030402020204" pitchFamily="34" charset="0"/>
              </a:rPr>
              <a:t> </a:t>
            </a:r>
            <a:r>
              <a:rPr lang="it-IT" altLang="it-IT" sz="2400" b="1" dirty="0">
                <a:solidFill>
                  <a:srgbClr val="000048"/>
                </a:solidFill>
                <a:latin typeface="Franklin Gothic Medium Cond" panose="020B0606030402020204" pitchFamily="34" charset="0"/>
              </a:rPr>
              <a:t>IMPROVED SANITATION </a:t>
            </a:r>
            <a:r>
              <a:rPr lang="it-IT" altLang="it-IT" sz="2400" b="1" dirty="0" smtClean="0">
                <a:solidFill>
                  <a:srgbClr val="000048"/>
                </a:solidFill>
                <a:latin typeface="Franklin Gothic Medium Cond" panose="020B0606030402020204" pitchFamily="34" charset="0"/>
              </a:rPr>
              <a:t>FACILITY, EDUCATION</a:t>
            </a:r>
            <a:endParaRPr lang="it-IT" altLang="it-IT" sz="2400" b="1" dirty="0">
              <a:solidFill>
                <a:srgbClr val="000048"/>
              </a:solidFill>
              <a:latin typeface="Franklin Gothic Medium Cond" panose="020B0606030402020204" pitchFamily="34" charset="0"/>
            </a:endParaRPr>
          </a:p>
          <a:p>
            <a:pPr>
              <a:spcBef>
                <a:spcPct val="0"/>
              </a:spcBef>
              <a:buFontTx/>
              <a:buNone/>
            </a:pPr>
            <a:endParaRPr lang="en-US" altLang="it-IT" sz="1600" dirty="0"/>
          </a:p>
        </p:txBody>
      </p:sp>
      <p:pic>
        <p:nvPicPr>
          <p:cNvPr id="122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57413"/>
            <a:ext cx="91440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Box 14"/>
          <p:cNvSpPr txBox="1">
            <a:spLocks noChangeArrowheads="1"/>
          </p:cNvSpPr>
          <p:nvPr/>
        </p:nvSpPr>
        <p:spPr bwMode="auto">
          <a:xfrm>
            <a:off x="6372200" y="6192838"/>
            <a:ext cx="3311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buFontTx/>
              <a:buNone/>
            </a:pPr>
            <a:r>
              <a:rPr lang="en-US" altLang="it-IT" sz="1600" dirty="0" smtClean="0">
                <a:solidFill>
                  <a:srgbClr val="000048"/>
                </a:solidFill>
                <a:latin typeface="Franklin Gothic Demi Cond" panose="020B0706030402020204" pitchFamily="34" charset="0"/>
              </a:rPr>
              <a:t>source: WEO2013 </a:t>
            </a:r>
            <a:r>
              <a:rPr lang="en-US" altLang="it-IT" sz="1600" dirty="0">
                <a:solidFill>
                  <a:srgbClr val="000048"/>
                </a:solidFill>
                <a:latin typeface="Franklin Gothic Demi Cond" panose="020B0706030402020204" pitchFamily="34" charset="0"/>
              </a:rPr>
              <a:t>– Energy For All</a:t>
            </a:r>
          </a:p>
        </p:txBody>
      </p:sp>
      <p:sp>
        <p:nvSpPr>
          <p:cNvPr id="2" name="Slide Number Placeholder 1"/>
          <p:cNvSpPr>
            <a:spLocks noGrp="1"/>
          </p:cNvSpPr>
          <p:nvPr>
            <p:ph type="sldNum" sz="quarter" idx="10"/>
          </p:nvPr>
        </p:nvSpPr>
        <p:spPr/>
        <p:txBody>
          <a:bodyPr/>
          <a:lstStyle/>
          <a:p>
            <a:pPr>
              <a:defRPr/>
            </a:pPr>
            <a:fld id="{112EC277-88A5-4F54-B3AA-620CD43ADCE9}" type="slidenum">
              <a:rPr lang="it-IT" altLang="it-IT" smtClean="0"/>
              <a:pPr>
                <a:defRPr/>
              </a:pPr>
              <a:t>3</a:t>
            </a:fld>
            <a:endParaRPr lang="it-IT" alt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12EC277-88A5-4F54-B3AA-620CD43ADCE9}" type="slidenum">
              <a:rPr lang="it-IT" altLang="it-IT" smtClean="0"/>
              <a:pPr>
                <a:defRPr/>
              </a:pPr>
              <a:t>30</a:t>
            </a:fld>
            <a:endParaRPr lang="it-IT" altLang="it-IT"/>
          </a:p>
        </p:txBody>
      </p:sp>
      <p:pic>
        <p:nvPicPr>
          <p:cNvPr id="5" name="Picture 4" descr="E:\Documenti\TESI\SOLAR BOX\Immagine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0105" y="1556792"/>
            <a:ext cx="4778399" cy="3723481"/>
          </a:xfrm>
          <a:prstGeom prst="rect">
            <a:avLst/>
          </a:prstGeom>
          <a:noFill/>
          <a:ln>
            <a:noFill/>
          </a:ln>
        </p:spPr>
      </p:pic>
      <mc:AlternateContent xmlns:mc="http://schemas.openxmlformats.org/markup-compatibility/2006" xmlns:a14="http://schemas.microsoft.com/office/drawing/2010/main">
        <mc:Choice Requires="a14">
          <p:sp>
            <p:nvSpPr>
              <p:cNvPr id="7" name="Rectangle 6"/>
              <p:cNvSpPr/>
              <p:nvPr/>
            </p:nvSpPr>
            <p:spPr>
              <a:xfrm>
                <a:off x="179512" y="3846885"/>
                <a:ext cx="3600400" cy="518219"/>
              </a:xfrm>
              <a:prstGeom prst="rect">
                <a:avLst/>
              </a:prstGeom>
            </p:spPr>
            <p:txBody>
              <a:bodyPr wrap="square">
                <a:spAutoFit/>
              </a:bodyPr>
              <a:lstStyle/>
              <a:p>
                <a14:m>
                  <m:oMath xmlns:m="http://schemas.openxmlformats.org/officeDocument/2006/math">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a:latin typeface="Cambria Math" panose="02040503050406030204" pitchFamily="18" charset="0"/>
                                  </a:rPr>
                                  <m:t>′</m:t>
                                </m:r>
                              </m:sup>
                            </m:sSup>
                            <m:r>
                              <a:rPr lang="en-US">
                                <a:latin typeface="Cambria Math" panose="02040503050406030204" pitchFamily="18" charset="0"/>
                              </a:rPr>
                              <m:t>+</m:t>
                            </m:r>
                            <m:r>
                              <a:rPr lang="en-US" i="1">
                                <a:latin typeface="Cambria Math" panose="02040503050406030204" pitchFamily="18" charset="0"/>
                              </a:rPr>
                              <m:t>𝐶</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a:latin typeface="Cambria Math" panose="02040503050406030204" pitchFamily="18" charset="0"/>
                                  </a:rPr>
                                  <m:t>′</m:t>
                                </m:r>
                              </m:sup>
                            </m:sSup>
                            <m:r>
                              <a:rPr lang="en-US">
                                <a:latin typeface="Cambria Math" panose="02040503050406030204" pitchFamily="18" charset="0"/>
                              </a:rPr>
                              <m:t>∗</m:t>
                            </m:r>
                            <m:r>
                              <m:rPr>
                                <m:sty m:val="p"/>
                              </m:rPr>
                              <a:rPr lang="en-US">
                                <a:latin typeface="Cambria Math" panose="02040503050406030204" pitchFamily="18" charset="0"/>
                              </a:rPr>
                              <m:t>co</m:t>
                            </m:r>
                            <m:func>
                              <m:funcPr>
                                <m:ctrlPr>
                                  <a:rPr lang="en-US" i="1">
                                    <a:latin typeface="Cambria Math" panose="02040503050406030204" pitchFamily="18" charset="0"/>
                                  </a:rPr>
                                </m:ctrlPr>
                              </m:funcPr>
                              <m:fName>
                                <m:r>
                                  <m:rPr>
                                    <m:sty m:val="p"/>
                                  </m:rPr>
                                  <a:rPr lang="en-US">
                                    <a:latin typeface="Cambria Math" panose="02040503050406030204" pitchFamily="18" charset="0"/>
                                  </a:rPr>
                                  <m:t>s</m:t>
                                </m:r>
                              </m:fName>
                              <m:e>
                                <m:r>
                                  <a:rPr lang="en-US">
                                    <a:latin typeface="Cambria Math" panose="02040503050406030204" pitchFamily="18" charset="0"/>
                                  </a:rPr>
                                  <m:t>(</m:t>
                                </m:r>
                              </m:e>
                            </m:func>
                            <m:r>
                              <a:rPr lang="en-US" i="1">
                                <a:latin typeface="Cambria Math" panose="02040503050406030204" pitchFamily="18" charset="0"/>
                              </a:rPr>
                              <m:t>𝛽</m:t>
                            </m:r>
                          </m:e>
                        </m:d>
                      </m:num>
                      <m:den>
                        <m:d>
                          <m:dPr>
                            <m:begChr m:val=""/>
                            <m:ctrlPr>
                              <a:rPr lang="en-US" i="1">
                                <a:latin typeface="Cambria Math" panose="02040503050406030204" pitchFamily="18" charset="0"/>
                              </a:rPr>
                            </m:ctrlPr>
                          </m:dPr>
                          <m:e>
                            <m:r>
                              <a:rPr lang="en-US" i="1">
                                <a:latin typeface="Cambria Math" panose="02040503050406030204" pitchFamily="18" charset="0"/>
                              </a:rPr>
                              <m:t>𝐶</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a:latin typeface="Cambria Math" panose="02040503050406030204" pitchFamily="18" charset="0"/>
                                  </a:rPr>
                                  <m:t>′</m:t>
                                </m:r>
                              </m:sup>
                            </m:sSup>
                            <m:r>
                              <a:rPr lang="en-US">
                                <a:latin typeface="Cambria Math" panose="02040503050406030204" pitchFamily="18" charset="0"/>
                              </a:rPr>
                              <m:t>∗</m:t>
                            </m:r>
                            <m:r>
                              <m:rPr>
                                <m:sty m:val="p"/>
                              </m:rPr>
                              <a:rPr lang="en-US">
                                <a:latin typeface="Cambria Math" panose="02040503050406030204" pitchFamily="18" charset="0"/>
                              </a:rPr>
                              <m:t>si</m:t>
                            </m:r>
                            <m:func>
                              <m:funcPr>
                                <m:ctrlPr>
                                  <a:rPr lang="en-US" i="1">
                                    <a:latin typeface="Cambria Math" panose="02040503050406030204" pitchFamily="18" charset="0"/>
                                  </a:rPr>
                                </m:ctrlPr>
                              </m:funcPr>
                              <m:fName>
                                <m:r>
                                  <m:rPr>
                                    <m:sty m:val="p"/>
                                  </m:rPr>
                                  <a:rPr lang="en-US">
                                    <a:latin typeface="Cambria Math" panose="02040503050406030204" pitchFamily="18" charset="0"/>
                                  </a:rPr>
                                  <m:t>n</m:t>
                                </m:r>
                              </m:fName>
                              <m:e>
                                <m:r>
                                  <a:rPr lang="en-US">
                                    <a:latin typeface="Cambria Math" panose="02040503050406030204" pitchFamily="18" charset="0"/>
                                  </a:rPr>
                                  <m:t>(</m:t>
                                </m:r>
                              </m:e>
                            </m:func>
                            <m:r>
                              <a:rPr lang="en-US" i="1">
                                <a:latin typeface="Cambria Math" panose="02040503050406030204" pitchFamily="18" charset="0"/>
                              </a:rPr>
                              <m:t>𝛽</m:t>
                            </m:r>
                          </m:e>
                        </m:d>
                      </m:den>
                    </m:f>
                    <m:r>
                      <a:rPr lang="en-US">
                        <a:latin typeface="Cambria Math" panose="02040503050406030204" pitchFamily="18" charset="0"/>
                      </a:rPr>
                      <m:t>=</m:t>
                    </m:r>
                    <m:r>
                      <m:rPr>
                        <m:sty m:val="p"/>
                      </m:rPr>
                      <a:rPr lang="en-US">
                        <a:latin typeface="Cambria Math" panose="02040503050406030204" pitchFamily="18" charset="0"/>
                      </a:rPr>
                      <m:t>ta</m:t>
                    </m:r>
                    <m:func>
                      <m:funcPr>
                        <m:ctrlPr>
                          <a:rPr lang="en-US" i="1">
                            <a:latin typeface="Cambria Math" panose="02040503050406030204" pitchFamily="18" charset="0"/>
                          </a:rPr>
                        </m:ctrlPr>
                      </m:funcPr>
                      <m:fName>
                        <m:r>
                          <m:rPr>
                            <m:sty m:val="p"/>
                          </m:rPr>
                          <a:rPr lang="en-US">
                            <a:latin typeface="Cambria Math" panose="02040503050406030204" pitchFamily="18" charset="0"/>
                          </a:rPr>
                          <m:t>n</m:t>
                        </m:r>
                      </m:fName>
                      <m:e>
                        <m:r>
                          <a:rPr lang="en-US">
                            <a:latin typeface="Cambria Math" panose="02040503050406030204" pitchFamily="18" charset="0"/>
                          </a:rPr>
                          <m:t>(</m:t>
                        </m:r>
                      </m:e>
                    </m:func>
                    <m:r>
                      <a:rPr lang="en-US">
                        <a:latin typeface="Cambria Math" panose="02040503050406030204" pitchFamily="18" charset="0"/>
                      </a:rPr>
                      <m:t>90−2</m:t>
                    </m:r>
                    <m:r>
                      <a:rPr lang="en-US" i="1">
                        <a:latin typeface="Cambria Math" panose="02040503050406030204" pitchFamily="18" charset="0"/>
                      </a:rPr>
                      <m:t>𝛽</m:t>
                    </m:r>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𝑠</m:t>
                        </m:r>
                      </m:sub>
                    </m:sSub>
                  </m:oMath>
                </a14:m>
                <a:r>
                  <a:rPr lang="en-US" dirty="0" smtClean="0"/>
                  <a:t>)</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79512" y="3846885"/>
                <a:ext cx="3600400" cy="518219"/>
              </a:xfrm>
              <a:prstGeom prst="rect">
                <a:avLst/>
              </a:prstGeom>
              <a:blipFill rotWithShape="0">
                <a:blip r:embed="rId3"/>
                <a:stretch>
                  <a:fillRect t="-69412" b="-8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7504" y="4818710"/>
                <a:ext cx="3611758" cy="9145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a:latin typeface="Cambria Math" panose="02040503050406030204" pitchFamily="18" charset="0"/>
                            </a:rPr>
                            <m:t>1+ </m:t>
                          </m:r>
                          <m:f>
                            <m:fPr>
                              <m:ctrlPr>
                                <a:rPr lang="en-US" i="1">
                                  <a:latin typeface="Cambria Math" panose="02040503050406030204" pitchFamily="18" charset="0"/>
                                </a:rPr>
                              </m:ctrlPr>
                            </m:fPr>
                            <m:num>
                              <m:r>
                                <a:rPr lang="en-US">
                                  <a:latin typeface="Cambria Math" panose="02040503050406030204" pitchFamily="18" charset="0"/>
                                </a:rPr>
                                <m:t>2</m:t>
                              </m:r>
                            </m:num>
                            <m:den>
                              <m:r>
                                <a:rPr lang="en-US">
                                  <a:latin typeface="Cambria Math" panose="02040503050406030204" pitchFamily="18" charset="0"/>
                                </a:rPr>
                                <m:t>3</m:t>
                              </m:r>
                            </m:den>
                          </m:f>
                          <m:r>
                            <a:rPr lang="en-US">
                              <a:latin typeface="Cambria Math" panose="02040503050406030204" pitchFamily="18" charset="0"/>
                            </a:rPr>
                            <m:t>∗</m:t>
                          </m:r>
                          <m:r>
                            <m:rPr>
                              <m:sty m:val="p"/>
                            </m:rPr>
                            <a:rPr lang="en-US">
                              <a:latin typeface="Cambria Math" panose="02040503050406030204" pitchFamily="18" charset="0"/>
                            </a:rPr>
                            <m:t>co</m:t>
                          </m:r>
                          <m:func>
                            <m:funcPr>
                              <m:ctrlPr>
                                <a:rPr lang="en-US" i="1">
                                  <a:latin typeface="Cambria Math" panose="02040503050406030204" pitchFamily="18" charset="0"/>
                                </a:rPr>
                              </m:ctrlPr>
                            </m:funcPr>
                            <m:fName>
                              <m:r>
                                <m:rPr>
                                  <m:sty m:val="p"/>
                                </m:rPr>
                                <a:rPr lang="en-US">
                                  <a:latin typeface="Cambria Math" panose="02040503050406030204" pitchFamily="18" charset="0"/>
                                </a:rPr>
                                <m:t>s</m:t>
                              </m:r>
                            </m:fName>
                            <m:e>
                              <m:r>
                                <a:rPr lang="en-US">
                                  <a:latin typeface="Cambria Math" panose="02040503050406030204" pitchFamily="18" charset="0"/>
                                </a:rPr>
                                <m:t>(</m:t>
                              </m:r>
                            </m:e>
                          </m:func>
                          <m:r>
                            <a:rPr lang="en-US" i="1">
                              <a:latin typeface="Cambria Math" panose="02040503050406030204" pitchFamily="18" charset="0"/>
                            </a:rPr>
                            <m:t>𝛽</m:t>
                          </m:r>
                          <m:r>
                            <a:rPr lang="it-IT" b="0" i="1" smtClean="0">
                              <a:latin typeface="Cambria Math" panose="02040503050406030204" pitchFamily="18" charset="0"/>
                            </a:rPr>
                            <m:t>)</m:t>
                          </m:r>
                        </m:num>
                        <m:den>
                          <m:f>
                            <m:fPr>
                              <m:ctrlPr>
                                <a:rPr lang="en-US" i="1">
                                  <a:latin typeface="Cambria Math" panose="02040503050406030204" pitchFamily="18" charset="0"/>
                                </a:rPr>
                              </m:ctrlPr>
                            </m:fPr>
                            <m:num>
                              <m:r>
                                <a:rPr lang="en-US">
                                  <a:latin typeface="Cambria Math" panose="02040503050406030204" pitchFamily="18" charset="0"/>
                                </a:rPr>
                                <m:t>2</m:t>
                              </m:r>
                            </m:num>
                            <m:den>
                              <m:r>
                                <a:rPr lang="en-US">
                                  <a:latin typeface="Cambria Math" panose="02040503050406030204" pitchFamily="18" charset="0"/>
                                </a:rPr>
                                <m:t>3</m:t>
                              </m:r>
                            </m:den>
                          </m:f>
                          <m:r>
                            <a:rPr lang="en-US">
                              <a:latin typeface="Cambria Math" panose="02040503050406030204" pitchFamily="18" charset="0"/>
                            </a:rPr>
                            <m:t>∗</m:t>
                          </m:r>
                          <m:r>
                            <m:rPr>
                              <m:sty m:val="p"/>
                            </m:rPr>
                            <a:rPr lang="en-US">
                              <a:latin typeface="Cambria Math" panose="02040503050406030204" pitchFamily="18" charset="0"/>
                            </a:rPr>
                            <m:t>si</m:t>
                          </m:r>
                          <m:func>
                            <m:funcPr>
                              <m:ctrlPr>
                                <a:rPr lang="en-US" i="1">
                                  <a:latin typeface="Cambria Math" panose="02040503050406030204" pitchFamily="18" charset="0"/>
                                </a:rPr>
                              </m:ctrlPr>
                            </m:funcPr>
                            <m:fName>
                              <m:r>
                                <m:rPr>
                                  <m:sty m:val="p"/>
                                </m:rPr>
                                <a:rPr lang="en-US">
                                  <a:latin typeface="Cambria Math" panose="02040503050406030204" pitchFamily="18" charset="0"/>
                                </a:rPr>
                                <m:t>n</m:t>
                              </m:r>
                            </m:fName>
                            <m:e>
                              <m:r>
                                <a:rPr lang="en-US">
                                  <a:latin typeface="Cambria Math" panose="02040503050406030204" pitchFamily="18" charset="0"/>
                                </a:rPr>
                                <m:t>(</m:t>
                              </m:r>
                            </m:e>
                          </m:func>
                          <m:r>
                            <a:rPr lang="en-US" i="1">
                              <a:latin typeface="Cambria Math" panose="02040503050406030204" pitchFamily="18" charset="0"/>
                            </a:rPr>
                            <m:t>𝛽</m:t>
                          </m:r>
                          <m:r>
                            <a:rPr lang="it-IT" b="0" i="1" smtClean="0">
                              <a:latin typeface="Cambria Math" panose="02040503050406030204" pitchFamily="18" charset="0"/>
                            </a:rPr>
                            <m:t>)</m:t>
                          </m:r>
                        </m:den>
                      </m:f>
                      <m:r>
                        <a:rPr lang="en-US">
                          <a:latin typeface="Cambria Math" panose="02040503050406030204" pitchFamily="18" charset="0"/>
                        </a:rPr>
                        <m:t>=</m:t>
                      </m:r>
                      <m:r>
                        <m:rPr>
                          <m:sty m:val="p"/>
                        </m:rPr>
                        <a:rPr lang="en-US">
                          <a:latin typeface="Cambria Math" panose="02040503050406030204" pitchFamily="18" charset="0"/>
                        </a:rPr>
                        <m:t>ta</m:t>
                      </m:r>
                      <m:func>
                        <m:funcPr>
                          <m:ctrlPr>
                            <a:rPr lang="en-US" i="1">
                              <a:latin typeface="Cambria Math" panose="02040503050406030204" pitchFamily="18" charset="0"/>
                            </a:rPr>
                          </m:ctrlPr>
                        </m:funcPr>
                        <m:fName>
                          <m:r>
                            <m:rPr>
                              <m:sty m:val="p"/>
                            </m:rPr>
                            <a:rPr lang="en-US">
                              <a:latin typeface="Cambria Math" panose="02040503050406030204" pitchFamily="18" charset="0"/>
                            </a:rPr>
                            <m:t>n</m:t>
                          </m:r>
                        </m:fName>
                        <m:e>
                          <m:r>
                            <a:rPr lang="en-US">
                              <a:latin typeface="Cambria Math" panose="02040503050406030204" pitchFamily="18" charset="0"/>
                            </a:rPr>
                            <m:t>(</m:t>
                          </m:r>
                        </m:e>
                      </m:func>
                      <m:r>
                        <a:rPr lang="en-US">
                          <a:latin typeface="Cambria Math" panose="02040503050406030204" pitchFamily="18" charset="0"/>
                        </a:rPr>
                        <m:t>90−2</m:t>
                      </m:r>
                      <m:r>
                        <a:rPr lang="en-US" i="1">
                          <a:latin typeface="Cambria Math" panose="02040503050406030204" pitchFamily="18" charset="0"/>
                        </a:rPr>
                        <m:t>𝛽</m:t>
                      </m:r>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𝑠</m:t>
                          </m:r>
                        </m:sub>
                      </m:sSub>
                      <m:r>
                        <a:rPr lang="it-IT" b="0" i="1" smtClean="0">
                          <a:latin typeface="Cambria Math" panose="02040503050406030204" pitchFamily="18" charset="0"/>
                        </a:rPr>
                        <m:t>)</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07504" y="4818710"/>
                <a:ext cx="3611758" cy="91454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07504" y="981893"/>
                <a:ext cx="4572000" cy="1716432"/>
              </a:xfrm>
              <a:prstGeom prst="rect">
                <a:avLst/>
              </a:prstGeom>
            </p:spPr>
            <p:txBody>
              <a:bodyPr>
                <a:spAutoFit/>
              </a:bodyPr>
              <a:lstStyle/>
              <a:p>
                <a:pPr algn="just">
                  <a:spcBef>
                    <a:spcPts val="600"/>
                  </a:spcBef>
                  <a:spcAft>
                    <a:spcPts val="6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𝛾</m:t>
                      </m:r>
                      <m:r>
                        <a:rPr lang="en-US" i="1">
                          <a:latin typeface="Cambria Math" panose="02040503050406030204" pitchFamily="18" charset="0"/>
                          <a:ea typeface="Times New Roman" panose="02020603050405020304" pitchFamily="18" charset="0"/>
                          <a:cs typeface="Times New Roman" panose="02020603050405020304" pitchFamily="18" charset="0"/>
                        </a:rPr>
                        <m:t>=180−90− </m:t>
                      </m:r>
                      <m:r>
                        <a:rPr lang="en-US" i="1">
                          <a:latin typeface="Cambria Math" panose="02040503050406030204" pitchFamily="18" charset="0"/>
                          <a:ea typeface="Times New Roman" panose="02020603050405020304" pitchFamily="18" charset="0"/>
                          <a:cs typeface="Times New Roman" panose="02020603050405020304" pitchFamily="18" charset="0"/>
                        </a:rPr>
                        <m:t>𝛽</m:t>
                      </m:r>
                      <m:r>
                        <a:rPr lang="en-US" i="1">
                          <a:latin typeface="Cambria Math" panose="02040503050406030204" pitchFamily="18" charset="0"/>
                          <a:ea typeface="Times New Roman" panose="02020603050405020304" pitchFamily="18" charset="0"/>
                          <a:cs typeface="Times New Roman" panose="02020603050405020304" pitchFamily="18" charset="0"/>
                        </a:rPr>
                        <m:t>=90−</m:t>
                      </m:r>
                      <m:r>
                        <a:rPr lang="en-US" i="1">
                          <a:latin typeface="Cambria Math" panose="02040503050406030204" pitchFamily="18" charset="0"/>
                          <a:ea typeface="Times New Roman" panose="02020603050405020304" pitchFamily="18" charset="0"/>
                          <a:cs typeface="Times New Roman" panose="02020603050405020304" pitchFamily="18" charset="0"/>
                        </a:rPr>
                        <m:t>𝛽</m:t>
                      </m:r>
                    </m:oMath>
                  </m:oMathPara>
                </a14:m>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i="1">
                          <a:effectLst/>
                          <a:latin typeface="Cambria Math" panose="02040503050406030204" pitchFamily="18" charset="0"/>
                          <a:ea typeface="Times New Roman" panose="02020603050405020304" pitchFamily="18" charset="0"/>
                          <a:cs typeface="Times New Roman" panose="02020603050405020304" pitchFamily="18" charset="0"/>
                        </a:rPr>
                        <m:t>−(90− </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𝑠</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acc>
                        <m:accPr>
                          <m:chr m:val="̂"/>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𝐴𝐶𝐵</m:t>
                          </m:r>
                        </m:e>
                      </m:acc>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i="1">
                          <a:effectLst/>
                          <a:latin typeface="Cambria Math" panose="02040503050406030204" pitchFamily="18" charset="0"/>
                          <a:ea typeface="Times New Roman" panose="02020603050405020304" pitchFamily="18" charset="0"/>
                          <a:cs typeface="Times New Roman" panose="02020603050405020304" pitchFamily="18" charset="0"/>
                        </a:rPr>
                        <m:t>−90+ </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𝑠</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=90−2</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𝛽</m:t>
                      </m:r>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𝑠</m:t>
                          </m:r>
                        </m:sub>
                      </m:sSub>
                    </m:oMath>
                  </m:oMathPara>
                </a14:m>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𝐶</m:t>
                      </m:r>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cos</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𝛽</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𝐵𝐶</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𝐶</m:t>
                      </m:r>
                      <m:sSup>
                        <m:sSup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a:effectLst/>
                          <a:latin typeface="Cambria Math" panose="02040503050406030204" pitchFamily="18" charset="0"/>
                          <a:ea typeface="Times New Roman" panose="02020603050405020304" pitchFamily="18" charset="0"/>
                          <a:cs typeface="Times New Roman" panose="02020603050405020304" pitchFamily="18" charset="0"/>
                        </a:rPr>
                        <m:t>sin</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𝛽</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7504" y="981893"/>
                <a:ext cx="4572000" cy="17164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2502" y="2782864"/>
                <a:ext cx="4272081" cy="830997"/>
              </a:xfrm>
              <a:prstGeom prst="rect">
                <a:avLst/>
              </a:prstGeom>
            </p:spPr>
            <p:txBody>
              <a:bodyPr wrap="square">
                <a:spAutoFit/>
              </a:bodyPr>
              <a:lstStyle/>
              <a:p>
                <a:pPr algn="just">
                  <a:spcBef>
                    <a:spcPts val="60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with </a:t>
                </a:r>
                <a14:m>
                  <m:oMath xmlns:m="http://schemas.openxmlformats.org/officeDocument/2006/math">
                    <m:sSub>
                      <m:sSubPr>
                        <m:ctrlPr>
                          <a:rPr lang="it-IT"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𝑠</m:t>
                        </m:r>
                      </m:sub>
                    </m:sSub>
                  </m:oMath>
                </a14:m>
                <a:r>
                  <a:rPr lang="en-US" dirty="0">
                    <a:effectLst/>
                    <a:latin typeface="Calibri" panose="020F0502020204030204" pitchFamily="34" charset="0"/>
                    <a:ea typeface="Times New Roman" panose="02020603050405020304" pitchFamily="18" charset="0"/>
                    <a:cs typeface="Times New Roman" panose="02020603050405020304" pitchFamily="18" charset="0"/>
                  </a:rPr>
                  <a:t> the maximum value of August equal to 72.73°. Using the same trigonometric formula used above:</a:t>
                </a:r>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502" y="2782864"/>
                <a:ext cx="4272081" cy="830997"/>
              </a:xfrm>
              <a:prstGeom prst="rect">
                <a:avLst/>
              </a:prstGeom>
              <a:blipFill rotWithShape="0">
                <a:blip r:embed="rId6"/>
                <a:stretch>
                  <a:fillRect l="-713" t="-2206" r="-856" b="-8824"/>
                </a:stretch>
              </a:blipFill>
            </p:spPr>
            <p:txBody>
              <a:bodyPr/>
              <a:lstStyle/>
              <a:p>
                <a:r>
                  <a:rPr lang="en-US">
                    <a:noFill/>
                  </a:rPr>
                  <a:t> </a:t>
                </a:r>
              </a:p>
            </p:txBody>
          </p:sp>
        </mc:Fallback>
      </mc:AlternateContent>
    </p:spTree>
    <p:extLst>
      <p:ext uri="{BB962C8B-B14F-4D97-AF65-F5344CB8AC3E}">
        <p14:creationId xmlns:p14="http://schemas.microsoft.com/office/powerpoint/2010/main" val="1045041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12EC277-88A5-4F54-B3AA-620CD43ADCE9}" type="slidenum">
              <a:rPr lang="it-IT" altLang="it-IT" smtClean="0"/>
              <a:pPr>
                <a:defRPr/>
              </a:pPr>
              <a:t>31</a:t>
            </a:fld>
            <a:endParaRPr lang="it-IT" altLang="it-IT"/>
          </a:p>
        </p:txBody>
      </p:sp>
      <p:pic>
        <p:nvPicPr>
          <p:cNvPr id="6" name="Picture 5"/>
          <p:cNvPicPr>
            <a:picLocks noChangeAspect="1"/>
          </p:cNvPicPr>
          <p:nvPr/>
        </p:nvPicPr>
        <p:blipFill>
          <a:blip r:embed="rId2"/>
          <a:stretch>
            <a:fillRect/>
          </a:stretch>
        </p:blipFill>
        <p:spPr>
          <a:xfrm>
            <a:off x="743095" y="1520788"/>
            <a:ext cx="7096356" cy="4536504"/>
          </a:xfrm>
          <a:prstGeom prst="rect">
            <a:avLst/>
          </a:prstGeom>
        </p:spPr>
      </p:pic>
      <p:sp>
        <p:nvSpPr>
          <p:cNvPr id="7" name="Oval 6"/>
          <p:cNvSpPr/>
          <p:nvPr/>
        </p:nvSpPr>
        <p:spPr bwMode="auto">
          <a:xfrm>
            <a:off x="4499992" y="2579012"/>
            <a:ext cx="936104" cy="288032"/>
          </a:xfrm>
          <a:prstGeom prst="ellipse">
            <a:avLst/>
          </a:prstGeom>
          <a:noFill/>
          <a:ln w="5715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3425321" y="3645024"/>
            <a:ext cx="936104" cy="288032"/>
          </a:xfrm>
          <a:prstGeom prst="ellipse">
            <a:avLst/>
          </a:prstGeom>
          <a:noFill/>
          <a:ln w="5715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5632386" y="3645024"/>
            <a:ext cx="936104" cy="288032"/>
          </a:xfrm>
          <a:prstGeom prst="ellipse">
            <a:avLst/>
          </a:prstGeom>
          <a:noFill/>
          <a:ln w="5715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1" name="Straight Connector 10"/>
          <p:cNvCxnSpPr/>
          <p:nvPr/>
        </p:nvCxnSpPr>
        <p:spPr bwMode="auto">
          <a:xfrm>
            <a:off x="3563888" y="5229200"/>
            <a:ext cx="2736304" cy="0"/>
          </a:xfrm>
          <a:prstGeom prst="line">
            <a:avLst/>
          </a:prstGeom>
          <a:noFill/>
          <a:ln w="28575"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a:off x="3563888" y="3284984"/>
            <a:ext cx="2736304" cy="0"/>
          </a:xfrm>
          <a:prstGeom prst="line">
            <a:avLst/>
          </a:prstGeom>
          <a:noFill/>
          <a:ln w="28575"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3563888" y="4293096"/>
            <a:ext cx="2736304" cy="0"/>
          </a:xfrm>
          <a:prstGeom prst="line">
            <a:avLst/>
          </a:prstGeom>
          <a:noFill/>
          <a:ln w="2857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3563888" y="4797152"/>
            <a:ext cx="2736304" cy="0"/>
          </a:xfrm>
          <a:prstGeom prst="line">
            <a:avLst/>
          </a:prstGeom>
          <a:no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30105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12EC277-88A5-4F54-B3AA-620CD43ADCE9}" type="slidenum">
              <a:rPr lang="it-IT" altLang="it-IT" smtClean="0"/>
              <a:pPr>
                <a:defRPr/>
              </a:pPr>
              <a:t>32</a:t>
            </a:fld>
            <a:endParaRPr lang="it-IT" altLang="it-IT"/>
          </a:p>
        </p:txBody>
      </p:sp>
      <mc:AlternateContent xmlns:mc="http://schemas.openxmlformats.org/markup-compatibility/2006" xmlns:a14="http://schemas.microsoft.com/office/drawing/2010/main">
        <mc:Choice Requires="a14">
          <p:sp>
            <p:nvSpPr>
              <p:cNvPr id="5" name="Rectangle 4"/>
              <p:cNvSpPr/>
              <p:nvPr/>
            </p:nvSpPr>
            <p:spPr>
              <a:xfrm>
                <a:off x="210290" y="1052736"/>
                <a:ext cx="5184576" cy="2180084"/>
              </a:xfrm>
              <a:prstGeom prst="rect">
                <a:avLst/>
              </a:prstGeom>
            </p:spPr>
            <p:txBody>
              <a:bodyPr wrap="square">
                <a:spAutoFit/>
              </a:bodyPr>
              <a:lstStyle/>
              <a:p>
                <a:pPr algn="just">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it-IT" sz="1400"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𝑤𝑎𝑡𝑒</m:t>
                              </m:r>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𝜂</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𝑆𝑇𝑂𝑉𝐸</m:t>
                              </m:r>
                            </m:sub>
                          </m:sSub>
                        </m:den>
                      </m:f>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𝐿𝐻𝑉</m:t>
                          </m:r>
                        </m:den>
                      </m:f>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𝑚</m:t>
                          </m:r>
                        </m:den>
                      </m:f>
                    </m:oMath>
                  </m:oMathPara>
                </a14:m>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𝒃</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𝑤𝑎𝑡𝑒</m:t>
                              </m:r>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𝐴𝑈𝐺</m:t>
                                  </m:r>
                                </m:sub>
                              </m:sSub>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𝑝</m:t>
                              </m:r>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𝑇</m:t>
                          </m:r>
                        </m:num>
                        <m:den>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𝜂</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𝑆𝑇𝑂𝑉𝐸</m:t>
                              </m:r>
                            </m:sub>
                          </m:sSub>
                        </m:den>
                      </m:f>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𝐿𝐻𝑉</m:t>
                          </m:r>
                        </m:den>
                      </m:f>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𝒄</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𝑤𝑜𝑜</m:t>
                              </m:r>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𝐴𝑈𝐺</m:t>
                                  </m:r>
                                </m:sub>
                              </m:sSub>
                            </m:sub>
                          </m:sSub>
                        </m:den>
                      </m:f>
                    </m:oMath>
                  </m:oMathPara>
                </a14:m>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𝒃</m:t>
                          </m:r>
                        </m:num>
                        <m:den>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𝒄</m:t>
                          </m:r>
                        </m:den>
                      </m:f>
                    </m:oMath>
                  </m:oMathPara>
                </a14:m>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𝒌</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𝑝𝑎𝑡𝑖𝑒𝑛𝑡</m:t>
                          </m:r>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𝑠</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num>
                        <m:den>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𝑝𝑎𝑡𝑖𝑒𝑛𝑡</m:t>
                          </m:r>
                          <m:sSub>
                            <m:sSubPr>
                              <m:ctrlPr>
                                <a:rPr lang="it-IT"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𝑠</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𝐴𝑈𝐺</m:t>
                              </m:r>
                            </m:sub>
                          </m:sSub>
                        </m:den>
                      </m:f>
                    </m:oMath>
                  </m:oMathPara>
                </a14:m>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10290" y="1052736"/>
                <a:ext cx="5184576" cy="2180084"/>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272861" y="3608455"/>
                <a:ext cx="4572000" cy="738664"/>
              </a:xfrm>
              <a:prstGeom prst="rect">
                <a:avLst/>
              </a:prstGeom>
            </p:spPr>
            <p:txBody>
              <a:bodyPr>
                <a:spAutoFit/>
              </a:bodyPr>
              <a:lstStyle/>
              <a:p>
                <a:pPr algn="just">
                  <a:spcBef>
                    <a:spcPts val="600"/>
                  </a:spcBef>
                  <a:spcAft>
                    <a:spcPts val="600"/>
                  </a:spcAft>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Times New Roman" panose="02020603050405020304" pitchFamily="18" charset="0"/>
                          <a:cs typeface="Times New Roman" panose="02020603050405020304" pitchFamily="18" charset="0"/>
                        </a:rPr>
                        <m:t>1 ≤</m:t>
                      </m:r>
                      <m:r>
                        <a:rPr lang="en-US" i="1" smtClean="0">
                          <a:latin typeface="Cambria Math" panose="02040503050406030204" pitchFamily="18" charset="0"/>
                          <a:ea typeface="Times New Roman" panose="02020603050405020304" pitchFamily="18" charset="0"/>
                          <a:cs typeface="Times New Roman" panose="02020603050405020304" pitchFamily="18" charset="0"/>
                        </a:rPr>
                        <m:t>𝑐</m:t>
                      </m:r>
                      <m:r>
                        <a:rPr lang="en-US" i="1" smtClean="0">
                          <a:latin typeface="Cambria Math" panose="02040503050406030204" pitchFamily="18" charset="0"/>
                          <a:ea typeface="Times New Roman" panose="02020603050405020304" pitchFamily="18" charset="0"/>
                          <a:cs typeface="Times New Roman" panose="02020603050405020304" pitchFamily="18" charset="0"/>
                        </a:rPr>
                        <m:t> ≤</m:t>
                      </m:r>
                      <m:r>
                        <a:rPr lang="en-US" i="1" smtClean="0">
                          <a:latin typeface="Cambria Math" panose="02040503050406030204" pitchFamily="18" charset="0"/>
                          <a:ea typeface="Times New Roman" panose="02020603050405020304" pitchFamily="18" charset="0"/>
                          <a:cs typeface="Times New Roman" panose="02020603050405020304" pitchFamily="18" charset="0"/>
                        </a:rPr>
                        <m:t>𝑘</m:t>
                      </m:r>
                    </m:oMath>
                  </m:oMathPara>
                </a14:m>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1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𝑏</m:t>
                      </m:r>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𝑐</m:t>
                      </m:r>
                    </m:oMath>
                  </m:oMathPara>
                </a14:m>
                <a:endParaRPr lang="it-IT"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272861" y="3608455"/>
                <a:ext cx="4572000" cy="738664"/>
              </a:xfrm>
              <a:prstGeom prst="rect">
                <a:avLst/>
              </a:prstGeom>
              <a:blipFill rotWithShape="0">
                <a:blip r:embed="rId3"/>
                <a:stretch>
                  <a:fillRect/>
                </a:stretch>
              </a:blipFill>
            </p:spPr>
            <p:txBody>
              <a:bodyPr/>
              <a:lstStyle/>
              <a:p>
                <a:r>
                  <a:rPr lang="en-US">
                    <a:noFill/>
                  </a:rPr>
                  <a:t> </a:t>
                </a:r>
              </a:p>
            </p:txBody>
          </p:sp>
        </mc:Fallback>
      </mc:AlternateContent>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bwMode="auto">
          <a:xfrm>
            <a:off x="183443" y="3789040"/>
            <a:ext cx="3878262" cy="2772003"/>
          </a:xfrm>
          <a:prstGeom prst="rect">
            <a:avLst/>
          </a:prstGeom>
          <a:noFill/>
        </p:spPr>
      </p:pic>
      <p:pic>
        <p:nvPicPr>
          <p:cNvPr id="9" name="Picture 8"/>
          <p:cNvPicPr>
            <a:picLocks noChangeAspect="1"/>
          </p:cNvPicPr>
          <p:nvPr/>
        </p:nvPicPr>
        <p:blipFill>
          <a:blip r:embed="rId5"/>
          <a:stretch>
            <a:fillRect/>
          </a:stretch>
        </p:blipFill>
        <p:spPr>
          <a:xfrm>
            <a:off x="4018172" y="4347119"/>
            <a:ext cx="5081378" cy="1655843"/>
          </a:xfrm>
          <a:prstGeom prst="rect">
            <a:avLst/>
          </a:prstGeom>
        </p:spPr>
      </p:pic>
      <p:grpSp>
        <p:nvGrpSpPr>
          <p:cNvPr id="10" name="Group 9"/>
          <p:cNvGrpSpPr/>
          <p:nvPr/>
        </p:nvGrpSpPr>
        <p:grpSpPr>
          <a:xfrm>
            <a:off x="5292080" y="1126129"/>
            <a:ext cx="5980071" cy="1605568"/>
            <a:chOff x="4320340" y="1962893"/>
            <a:chExt cx="5980071" cy="1605568"/>
          </a:xfrm>
        </p:grpSpPr>
        <p:sp>
          <p:nvSpPr>
            <p:cNvPr id="11" name="TextBox 10"/>
            <p:cNvSpPr txBox="1"/>
            <p:nvPr/>
          </p:nvSpPr>
          <p:spPr>
            <a:xfrm>
              <a:off x="4320340" y="1995209"/>
              <a:ext cx="560347" cy="276999"/>
            </a:xfrm>
            <a:prstGeom prst="rect">
              <a:avLst/>
            </a:prstGeom>
            <a:noFill/>
          </p:spPr>
          <p:txBody>
            <a:bodyPr wrap="square" rtlCol="0">
              <a:spAutoFit/>
            </a:bodyPr>
            <a:lstStyle/>
            <a:p>
              <a:r>
                <a:rPr lang="en-US" sz="1200" dirty="0" smtClean="0">
                  <a:latin typeface="Cambria Math" panose="02040503050406030204" pitchFamily="18" charset="0"/>
                  <a:ea typeface="Cambria Math" panose="02040503050406030204" pitchFamily="18" charset="0"/>
                </a:rPr>
                <a:t>with</a:t>
              </a:r>
              <a:endParaRPr lang="en-US" sz="14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4899811" y="1962893"/>
                  <a:ext cx="5400600" cy="1605568"/>
                </a:xfrm>
                <a:prstGeom prst="rect">
                  <a:avLst/>
                </a:prstGeom>
                <a:noFill/>
              </p:spPr>
              <p:txBody>
                <a:bodyPr wrap="square" rtlCol="0">
                  <a:spAutoFit/>
                </a:bodyPr>
                <a:lstStyle/>
                <a:p>
                  <a:pPr>
                    <a:spcBef>
                      <a:spcPts val="200"/>
                    </a:spcBef>
                  </a:pPr>
                  <a14:m>
                    <m:oMath xmlns:m="http://schemas.openxmlformats.org/officeDocument/2006/math">
                      <m:r>
                        <a:rPr lang="en-US" sz="1200" i="1" smtClean="0">
                          <a:solidFill>
                            <a:schemeClr val="tx1"/>
                          </a:solidFill>
                          <a:latin typeface="Cambria Math" panose="02040503050406030204" pitchFamily="18" charset="0"/>
                        </a:rPr>
                        <m:t>𝛥</m:t>
                      </m:r>
                      <m:r>
                        <a:rPr lang="it-IT" sz="1200" b="0" i="1" smtClean="0">
                          <a:solidFill>
                            <a:schemeClr val="tx1"/>
                          </a:solidFill>
                          <a:latin typeface="Cambria Math" panose="02040503050406030204" pitchFamily="18" charset="0"/>
                        </a:rPr>
                        <m:t>𝑇</m:t>
                      </m:r>
                    </m:oMath>
                  </a14:m>
                  <a:r>
                    <a:rPr lang="en-US" sz="1200"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a:t>= temperature gap [</a:t>
                  </a:r>
                  <a:r>
                    <a:rPr lang="en-US" sz="1200" baseline="40000" dirty="0" err="1" smtClean="0">
                      <a:solidFill>
                        <a:schemeClr val="tx1"/>
                      </a:solidFill>
                      <a:latin typeface="Cambria Math" panose="02040503050406030204" pitchFamily="18" charset="0"/>
                      <a:ea typeface="Cambria Math" panose="02040503050406030204" pitchFamily="18" charset="0"/>
                    </a:rPr>
                    <a:t>o</a:t>
                  </a:r>
                  <a:r>
                    <a:rPr lang="en-US" sz="1200" dirty="0" err="1" smtClean="0">
                      <a:solidFill>
                        <a:schemeClr val="tx1"/>
                      </a:solidFill>
                      <a:latin typeface="Cambria Math" panose="02040503050406030204" pitchFamily="18" charset="0"/>
                      <a:ea typeface="Cambria Math" panose="02040503050406030204" pitchFamily="18" charset="0"/>
                    </a:rPr>
                    <a:t>C</a:t>
                  </a:r>
                  <a:r>
                    <a:rPr lang="en-US" sz="1200" dirty="0">
                      <a:solidFill>
                        <a:schemeClr val="tx1"/>
                      </a:solidFill>
                      <a:latin typeface="Cambria Math" panose="02040503050406030204" pitchFamily="18" charset="0"/>
                      <a:ea typeface="Cambria Math" panose="02040503050406030204" pitchFamily="18" charset="0"/>
                    </a:rPr>
                    <a:t>]</a:t>
                  </a:r>
                  <a:endParaRPr lang="en-US" sz="1200"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endParaRPr>
                </a:p>
                <a:p>
                  <a:pPr>
                    <a:spcBef>
                      <a:spcPts val="200"/>
                    </a:spcBef>
                  </a:pPr>
                  <a14:m>
                    <m:oMath xmlns:m="http://schemas.openxmlformats.org/officeDocument/2006/math">
                      <m:r>
                        <a:rPr lang="en-US" sz="1200" i="1">
                          <a:solidFill>
                            <a:schemeClr val="tx1"/>
                          </a:solidFill>
                          <a:latin typeface="Cambria Math" panose="02040503050406030204" pitchFamily="18" charset="0"/>
                        </a:rPr>
                        <m:t>𝛥</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𝑚</m:t>
                          </m:r>
                        </m:e>
                        <m:sub>
                          <m:r>
                            <a:rPr lang="it-IT" sz="1200" b="0" i="1" smtClean="0">
                              <a:solidFill>
                                <a:schemeClr val="tx1"/>
                              </a:solidFill>
                              <a:latin typeface="Cambria Math" panose="02040503050406030204" pitchFamily="18" charset="0"/>
                            </a:rPr>
                            <m:t>𝑤𝑎𝑡𝑒𝑟</m:t>
                          </m:r>
                        </m:sub>
                      </m:sSub>
                    </m:oMath>
                  </a14:m>
                  <a:r>
                    <a:rPr lang="en-US" sz="1200"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a:t>= water mass heated [kg]</a:t>
                  </a:r>
                </a:p>
                <a:p>
                  <a:pPr>
                    <a:spcBef>
                      <a:spcPts val="200"/>
                    </a:spcBef>
                  </a:pPr>
                  <a:r>
                    <a:rPr lang="en-US" sz="1200"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a:t>m </a:t>
                  </a:r>
                  <a:r>
                    <a:rPr lang="en-US" sz="1200"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a:t>= wood actually used [kg]</a:t>
                  </a:r>
                  <a:endParaRPr lang="en-US" sz="1200"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endParaRPr>
                </a:p>
                <a:p>
                  <a:pPr>
                    <a:spcBef>
                      <a:spcPts val="200"/>
                    </a:spcBef>
                  </a:pPr>
                  <a14:m>
                    <m:oMath xmlns:m="http://schemas.openxmlformats.org/officeDocument/2006/math">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𝜂</m:t>
                          </m:r>
                        </m:e>
                        <m:sub>
                          <m:r>
                            <a:rPr lang="it-IT" sz="1200" i="1">
                              <a:solidFill>
                                <a:schemeClr val="tx1"/>
                              </a:solidFill>
                              <a:latin typeface="Cambria Math" panose="02040503050406030204" pitchFamily="18" charset="0"/>
                            </a:rPr>
                            <m:t>𝑆𝑇𝑂𝑉𝐸</m:t>
                          </m:r>
                        </m:sub>
                      </m:sSub>
                    </m:oMath>
                  </a14:m>
                  <a:r>
                    <a:rPr lang="en-US" sz="1200"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a:t> </a:t>
                  </a:r>
                  <a:r>
                    <a:rPr lang="en-US" sz="1200"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a:t>= efficiency of the stove [-]</a:t>
                  </a:r>
                </a:p>
                <a:p>
                  <a:pPr>
                    <a:spcBef>
                      <a:spcPts val="200"/>
                    </a:spcBef>
                  </a:pPr>
                  <a14:m>
                    <m:oMath xmlns:m="http://schemas.openxmlformats.org/officeDocument/2006/math">
                      <m:r>
                        <a:rPr lang="en-US" sz="1200" i="1">
                          <a:solidFill>
                            <a:schemeClr val="tx1"/>
                          </a:solidFill>
                          <a:latin typeface="Cambria Math" panose="02040503050406030204" pitchFamily="18" charset="0"/>
                        </a:rPr>
                        <m:t>𝐿𝐻𝑉</m:t>
                      </m:r>
                    </m:oMath>
                  </a14:m>
                  <a:r>
                    <a:rPr lang="en-US" sz="1200"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a:t> </a:t>
                  </a:r>
                  <a:r>
                    <a:rPr lang="en-US" sz="1200"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a:t>= Low Heating Value [MJ/kg]</a:t>
                  </a:r>
                </a:p>
                <a:p>
                  <a:pPr>
                    <a:spcBef>
                      <a:spcPts val="200"/>
                    </a:spcBef>
                  </a:pPr>
                  <a14:m>
                    <m:oMath xmlns:m="http://schemas.openxmlformats.org/officeDocument/2006/math">
                      <m:sSub>
                        <m:sSubPr>
                          <m:ctrlPr>
                            <a:rPr lang="it-IT" sz="1200" i="1">
                              <a:solidFill>
                                <a:schemeClr val="tx1"/>
                              </a:solidFill>
                              <a:latin typeface="Cambria Math" panose="02040503050406030204" pitchFamily="18" charset="0"/>
                              <a:ea typeface="Cambria Math" panose="02040503050406030204" pitchFamily="18" charset="0"/>
                            </a:rPr>
                          </m:ctrlPr>
                        </m:sSubPr>
                        <m:e>
                          <m:r>
                            <a:rPr lang="it-IT" sz="1200" b="0" i="1">
                              <a:solidFill>
                                <a:schemeClr val="tx1"/>
                              </a:solidFill>
                              <a:latin typeface="Cambria Math" panose="02040503050406030204" pitchFamily="18" charset="0"/>
                              <a:ea typeface="Cambria Math" panose="02040503050406030204" pitchFamily="18" charset="0"/>
                            </a:rPr>
                            <m:t>𝑆</m:t>
                          </m:r>
                        </m:e>
                        <m:sub>
                          <m:r>
                            <a:rPr lang="it-IT" sz="1200" b="0" i="1" smtClean="0">
                              <a:solidFill>
                                <a:schemeClr val="tx1"/>
                              </a:solidFill>
                              <a:latin typeface="Cambria Math" panose="02040503050406030204" pitchFamily="18" charset="0"/>
                              <a:ea typeface="Cambria Math" panose="02040503050406030204" pitchFamily="18" charset="0"/>
                            </a:rPr>
                            <m:t>𝑖</m:t>
                          </m:r>
                        </m:sub>
                      </m:sSub>
                    </m:oMath>
                  </a14:m>
                  <a:r>
                    <a:rPr lang="en-US" sz="1200"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a:t> = savings of wood [%]</a:t>
                  </a:r>
                </a:p>
                <a:p>
                  <a:endParaRPr lang="en-US" i="1"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899811" y="1962893"/>
                  <a:ext cx="5400600" cy="1605568"/>
                </a:xfrm>
                <a:prstGeom prst="rect">
                  <a:avLst/>
                </a:prstGeom>
                <a:blipFill rotWithShape="0">
                  <a:blip r:embed="rId6"/>
                  <a:stretch>
                    <a:fillRect t="-380"/>
                  </a:stretch>
                </a:blipFill>
              </p:spPr>
              <p:txBody>
                <a:bodyPr/>
                <a:lstStyle/>
                <a:p>
                  <a:r>
                    <a:rPr lang="en-US">
                      <a:noFill/>
                    </a:rPr>
                    <a:t> </a:t>
                  </a:r>
                </a:p>
              </p:txBody>
            </p:sp>
          </mc:Fallback>
        </mc:AlternateContent>
      </p:grpSp>
    </p:spTree>
    <p:extLst>
      <p:ext uri="{BB962C8B-B14F-4D97-AF65-F5344CB8AC3E}">
        <p14:creationId xmlns:p14="http://schemas.microsoft.com/office/powerpoint/2010/main" val="541818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12EC277-88A5-4F54-B3AA-620CD43ADCE9}" type="slidenum">
              <a:rPr lang="it-IT" altLang="it-IT" smtClean="0"/>
              <a:pPr>
                <a:defRPr/>
              </a:pPr>
              <a:t>33</a:t>
            </a:fld>
            <a:endParaRPr lang="it-IT" altLang="it-IT"/>
          </a:p>
        </p:txBody>
      </p:sp>
      <p:sp>
        <p:nvSpPr>
          <p:cNvPr id="5" name="Rectangle 4"/>
          <p:cNvSpPr/>
          <p:nvPr/>
        </p:nvSpPr>
        <p:spPr>
          <a:xfrm>
            <a:off x="764358" y="158207"/>
            <a:ext cx="3357073" cy="338554"/>
          </a:xfrm>
          <a:prstGeom prst="rect">
            <a:avLst/>
          </a:prstGeom>
        </p:spPr>
        <p:txBody>
          <a:bodyPr wrap="none">
            <a:spAutoFit/>
          </a:bodyPr>
          <a:lstStyle/>
          <a:p>
            <a:pPr algn="ctr"/>
            <a:r>
              <a:rPr lang="en-US" dirty="0">
                <a:solidFill>
                  <a:srgbClr val="002C57"/>
                </a:solidFill>
                <a:latin typeface="Franklin Gothic Demi" panose="020B0703020102020204" pitchFamily="34" charset="0"/>
              </a:rPr>
              <a:t>Wood or charcoal - which is better?</a:t>
            </a:r>
          </a:p>
        </p:txBody>
      </p:sp>
      <p:sp>
        <p:nvSpPr>
          <p:cNvPr id="6" name="Rectangle 5"/>
          <p:cNvSpPr/>
          <p:nvPr/>
        </p:nvSpPr>
        <p:spPr>
          <a:xfrm>
            <a:off x="2579920" y="6257019"/>
            <a:ext cx="6888624" cy="276999"/>
          </a:xfrm>
          <a:prstGeom prst="rect">
            <a:avLst/>
          </a:prstGeom>
        </p:spPr>
        <p:txBody>
          <a:bodyPr wrap="square">
            <a:spAutoFit/>
          </a:bodyPr>
          <a:lstStyle/>
          <a:p>
            <a:r>
              <a:rPr lang="en-US" sz="1200" dirty="0" smtClean="0">
                <a:solidFill>
                  <a:srgbClr val="000048"/>
                </a:solidFill>
                <a:latin typeface="Franklin Gothic Demi" panose="020B0703020102020204" pitchFamily="34" charset="0"/>
              </a:rPr>
              <a:t>Source: J.D</a:t>
            </a:r>
            <a:r>
              <a:rPr lang="en-US" sz="1200" dirty="0">
                <a:solidFill>
                  <a:srgbClr val="000048"/>
                </a:solidFill>
                <a:latin typeface="Franklin Gothic Demi" panose="020B0703020102020204" pitchFamily="34" charset="0"/>
              </a:rPr>
              <a:t>. </a:t>
            </a:r>
            <a:r>
              <a:rPr lang="en-US" sz="1200" dirty="0" smtClean="0">
                <a:solidFill>
                  <a:srgbClr val="000048"/>
                </a:solidFill>
                <a:latin typeface="Franklin Gothic Demi" panose="020B0703020102020204" pitchFamily="34" charset="0"/>
              </a:rPr>
              <a:t>Keita - </a:t>
            </a:r>
            <a:r>
              <a:rPr lang="en-US" sz="1200" i="1" dirty="0" smtClean="0">
                <a:solidFill>
                  <a:srgbClr val="000048"/>
                </a:solidFill>
                <a:latin typeface="Franklin Gothic Demi" panose="020B0703020102020204" pitchFamily="34" charset="0"/>
              </a:rPr>
              <a:t>Regional </a:t>
            </a:r>
            <a:r>
              <a:rPr lang="en-US" sz="1200" i="1" dirty="0">
                <a:solidFill>
                  <a:srgbClr val="000048"/>
                </a:solidFill>
                <a:latin typeface="Franklin Gothic Demi" panose="020B0703020102020204" pitchFamily="34" charset="0"/>
              </a:rPr>
              <a:t>Forestry Officer at the FAO Regional Office for Africa, Accra, Ghana</a:t>
            </a:r>
            <a:endParaRPr lang="en-US" sz="1200" dirty="0">
              <a:solidFill>
                <a:srgbClr val="000048"/>
              </a:solidFill>
              <a:latin typeface="Franklin Gothic Demi" panose="020B07030201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1770474" y="1772816"/>
                <a:ext cx="4104713" cy="567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rPr>
                        <m:t>𝑤𝑜𝑜𝑑</m:t>
                      </m:r>
                      <m:r>
                        <a:rPr lang="it-IT" sz="1800" b="0" i="1" smtClean="0">
                          <a:latin typeface="Cambria Math" panose="02040503050406030204" pitchFamily="18" charset="0"/>
                        </a:rPr>
                        <m:t> :1 </m:t>
                      </m:r>
                      <m:r>
                        <a:rPr lang="it-IT" sz="1800" i="1">
                          <a:latin typeface="Cambria Math" panose="02040503050406030204" pitchFamily="18" charset="0"/>
                        </a:rPr>
                        <m:t>𝑘𝑔</m:t>
                      </m:r>
                      <m:r>
                        <a:rPr lang="it-IT" sz="1800" b="0" i="1" smtClean="0">
                          <a:latin typeface="Cambria Math" panose="02040503050406030204" pitchFamily="18" charset="0"/>
                        </a:rPr>
                        <m:t>   ∗   15</m:t>
                      </m:r>
                      <m:f>
                        <m:fPr>
                          <m:ctrlPr>
                            <a:rPr lang="it-IT" sz="1800" b="0" i="1" smtClean="0">
                              <a:latin typeface="Cambria Math" panose="02040503050406030204" pitchFamily="18" charset="0"/>
                            </a:rPr>
                          </m:ctrlPr>
                        </m:fPr>
                        <m:num>
                          <m:r>
                            <a:rPr lang="it-IT" sz="1800" b="0" i="1" smtClean="0">
                              <a:latin typeface="Cambria Math" panose="02040503050406030204" pitchFamily="18" charset="0"/>
                            </a:rPr>
                            <m:t>𝑀𝐽</m:t>
                          </m:r>
                        </m:num>
                        <m:den>
                          <m:r>
                            <a:rPr lang="it-IT" sz="1800" b="0" i="1" smtClean="0">
                              <a:latin typeface="Cambria Math" panose="02040503050406030204" pitchFamily="18" charset="0"/>
                            </a:rPr>
                            <m:t>𝑘𝑔</m:t>
                          </m:r>
                        </m:den>
                      </m:f>
                      <m:r>
                        <a:rPr lang="it-IT" sz="1800" b="0" i="1" smtClean="0">
                          <a:latin typeface="Cambria Math" panose="02040503050406030204" pitchFamily="18" charset="0"/>
                        </a:rPr>
                        <m:t>∗10% = 1,2 </m:t>
                      </m:r>
                      <m:r>
                        <a:rPr lang="it-IT" sz="1800" b="0" i="1" smtClean="0">
                          <a:latin typeface="Cambria Math" panose="02040503050406030204" pitchFamily="18" charset="0"/>
                        </a:rPr>
                        <m:t>𝑀𝐽</m:t>
                      </m:r>
                    </m:oMath>
                  </m:oMathPara>
                </a14:m>
                <a:endParaRPr lang="en-US"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1770474" y="1772816"/>
                <a:ext cx="4104713" cy="56714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637616" y="3812554"/>
                <a:ext cx="4120167" cy="377667"/>
              </a:xfrm>
              <a:prstGeom prst="rect">
                <a:avLst/>
              </a:prstGeom>
              <a:noFill/>
            </p:spPr>
            <p:txBody>
              <a:bodyPr wrap="none" lIns="0" tIns="0" rIns="0" bIns="0" rtlCol="0">
                <a:spAutoFit/>
              </a:bodyPr>
              <a:lstStyle/>
              <a:p>
                <a:r>
                  <a:rPr lang="it-IT" sz="1800" b="0" i="1" dirty="0" smtClean="0">
                    <a:latin typeface="Cambria Math" panose="02040503050406030204" pitchFamily="18" charset="0"/>
                    <a:ea typeface="Cambria Math" panose="02040503050406030204" pitchFamily="18" charset="0"/>
                  </a:rPr>
                  <a:t>charcoal</a:t>
                </a:r>
                <a14:m>
                  <m:oMath xmlns:m="http://schemas.openxmlformats.org/officeDocument/2006/math">
                    <m:r>
                      <a:rPr lang="it-IT" b="0" i="1" smtClean="0">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1</m:t>
                    </m:r>
                    <m:r>
                      <a:rPr lang="it-IT" i="1">
                        <a:latin typeface="Cambria Math" panose="02040503050406030204" pitchFamily="18" charset="0"/>
                        <a:ea typeface="Cambria Math" panose="02040503050406030204" pitchFamily="18" charset="0"/>
                      </a:rPr>
                      <m:t>𝑘𝑔</m:t>
                    </m:r>
                    <m:r>
                      <a:rPr lang="it-IT" b="0" i="1" smtClean="0">
                        <a:latin typeface="Cambria Math" panose="02040503050406030204" pitchFamily="18" charset="0"/>
                        <a:ea typeface="Cambria Math" panose="02040503050406030204" pitchFamily="18" charset="0"/>
                      </a:rPr>
                      <m:t>∗30%∗28</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𝑀𝐽</m:t>
                        </m:r>
                      </m:num>
                      <m:den>
                        <m:r>
                          <a:rPr lang="it-IT" b="0" i="1" smtClean="0">
                            <a:latin typeface="Cambria Math" panose="02040503050406030204" pitchFamily="18" charset="0"/>
                            <a:ea typeface="Cambria Math" panose="02040503050406030204" pitchFamily="18" charset="0"/>
                          </a:rPr>
                          <m:t>𝑘𝑔</m:t>
                        </m:r>
                      </m:den>
                    </m:f>
                    <m:r>
                      <a:rPr lang="it-IT" b="0" i="1" smtClean="0">
                        <a:latin typeface="Cambria Math" panose="02040503050406030204" pitchFamily="18" charset="0"/>
                        <a:ea typeface="Cambria Math" panose="02040503050406030204" pitchFamily="18" charset="0"/>
                      </a:rPr>
                      <m:t>∗20%=1,68 </m:t>
                    </m:r>
                    <m:r>
                      <a:rPr lang="it-IT" b="0" i="1" smtClean="0">
                        <a:latin typeface="Cambria Math" panose="02040503050406030204" pitchFamily="18" charset="0"/>
                        <a:ea typeface="Cambria Math" panose="02040503050406030204" pitchFamily="18" charset="0"/>
                      </a:rPr>
                      <m:t>𝑀𝐽</m:t>
                    </m:r>
                  </m:oMath>
                </a14:m>
                <a:endParaRPr lang="en-US" sz="1800" dirty="0">
                  <a:latin typeface="Cambria Math" panose="02040503050406030204" pitchFamily="18" charset="0"/>
                  <a:ea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637616" y="3812554"/>
                <a:ext cx="4120167" cy="377667"/>
              </a:xfrm>
              <a:prstGeom prst="rect">
                <a:avLst/>
              </a:prstGeom>
              <a:blipFill rotWithShape="0">
                <a:blip r:embed="rId3"/>
                <a:stretch>
                  <a:fillRect l="-3550" t="-16129" r="-1627" b="-17742"/>
                </a:stretch>
              </a:blipFill>
            </p:spPr>
            <p:txBody>
              <a:bodyPr/>
              <a:lstStyle/>
              <a:p>
                <a:r>
                  <a:rPr lang="en-US">
                    <a:noFill/>
                  </a:rPr>
                  <a:t> </a:t>
                </a:r>
              </a:p>
            </p:txBody>
          </p:sp>
        </mc:Fallback>
      </mc:AlternateContent>
      <p:pic>
        <p:nvPicPr>
          <p:cNvPr id="9" name="Immagine 37"/>
          <p:cNvPicPr/>
          <p:nvPr/>
        </p:nvPicPr>
        <p:blipFill>
          <a:blip r:embed="rId4" cstate="print">
            <a:extLst>
              <a:ext uri="{28A0092B-C50C-407E-A947-70E740481C1C}">
                <a14:useLocalDpi xmlns:a14="http://schemas.microsoft.com/office/drawing/2010/main" val="0"/>
              </a:ext>
            </a:extLst>
          </a:blip>
          <a:stretch>
            <a:fillRect/>
          </a:stretch>
        </p:blipFill>
        <p:spPr>
          <a:xfrm>
            <a:off x="4853905" y="4508169"/>
            <a:ext cx="1655208" cy="1224198"/>
          </a:xfrm>
          <a:prstGeom prst="rect">
            <a:avLst/>
          </a:prstGeom>
        </p:spPr>
      </p:pic>
      <p:sp>
        <p:nvSpPr>
          <p:cNvPr id="10" name="TextBox 9"/>
          <p:cNvSpPr txBox="1"/>
          <p:nvPr/>
        </p:nvSpPr>
        <p:spPr>
          <a:xfrm>
            <a:off x="2423536" y="2924944"/>
            <a:ext cx="1428384" cy="338554"/>
          </a:xfrm>
          <a:prstGeom prst="rect">
            <a:avLst/>
          </a:prstGeom>
          <a:noFill/>
        </p:spPr>
        <p:txBody>
          <a:bodyPr wrap="square" rtlCol="0">
            <a:spAutoFit/>
          </a:bodyPr>
          <a:lstStyle/>
          <a:p>
            <a:r>
              <a:rPr lang="en-US" dirty="0" smtClean="0">
                <a:solidFill>
                  <a:srgbClr val="000048"/>
                </a:solidFill>
                <a:latin typeface="Cambria Math" panose="02040503050406030204" pitchFamily="18" charset="0"/>
                <a:ea typeface="Cambria Math" panose="02040503050406030204" pitchFamily="18" charset="0"/>
              </a:rPr>
              <a:t>wood</a:t>
            </a:r>
            <a:endParaRPr lang="en-US" dirty="0">
              <a:solidFill>
                <a:srgbClr val="000048"/>
              </a:solidFill>
              <a:latin typeface="Cambria Math" panose="02040503050406030204" pitchFamily="18" charset="0"/>
              <a:ea typeface="Cambria Math" panose="02040503050406030204" pitchFamily="18" charset="0"/>
            </a:endParaRPr>
          </a:p>
        </p:txBody>
      </p:sp>
      <p:sp>
        <p:nvSpPr>
          <p:cNvPr id="11" name="TextBox 10"/>
          <p:cNvSpPr txBox="1"/>
          <p:nvPr/>
        </p:nvSpPr>
        <p:spPr>
          <a:xfrm>
            <a:off x="2766258" y="4689171"/>
            <a:ext cx="1805742" cy="338554"/>
          </a:xfrm>
          <a:prstGeom prst="rect">
            <a:avLst/>
          </a:prstGeom>
          <a:noFill/>
        </p:spPr>
        <p:txBody>
          <a:bodyPr wrap="square" rtlCol="0">
            <a:spAutoFit/>
          </a:bodyPr>
          <a:lstStyle/>
          <a:p>
            <a:r>
              <a:rPr lang="en-US" dirty="0" smtClean="0">
                <a:solidFill>
                  <a:srgbClr val="000048"/>
                </a:solidFill>
                <a:latin typeface="Cambria Math" panose="02040503050406030204" pitchFamily="18" charset="0"/>
                <a:ea typeface="Cambria Math" panose="02040503050406030204" pitchFamily="18" charset="0"/>
              </a:rPr>
              <a:t>conversion</a:t>
            </a:r>
            <a:endParaRPr lang="en-US" sz="1800" dirty="0">
              <a:solidFill>
                <a:srgbClr val="000048"/>
              </a:solidFill>
              <a:latin typeface="Cambria Math" panose="02040503050406030204" pitchFamily="18" charset="0"/>
              <a:ea typeface="Cambria Math" panose="02040503050406030204" pitchFamily="18" charset="0"/>
            </a:endParaRPr>
          </a:p>
        </p:txBody>
      </p:sp>
      <p:sp>
        <p:nvSpPr>
          <p:cNvPr id="12" name="TextBox 11"/>
          <p:cNvSpPr txBox="1"/>
          <p:nvPr/>
        </p:nvSpPr>
        <p:spPr>
          <a:xfrm>
            <a:off x="3498923" y="2924944"/>
            <a:ext cx="2376264" cy="338554"/>
          </a:xfrm>
          <a:prstGeom prst="rect">
            <a:avLst/>
          </a:prstGeom>
          <a:noFill/>
        </p:spPr>
        <p:txBody>
          <a:bodyPr wrap="square" rtlCol="0">
            <a:spAutoFit/>
          </a:bodyPr>
          <a:lstStyle/>
          <a:p>
            <a:r>
              <a:rPr lang="en-US" dirty="0" smtClean="0">
                <a:solidFill>
                  <a:srgbClr val="000048"/>
                </a:solidFill>
                <a:latin typeface="Cambria Math" panose="02040503050406030204" pitchFamily="18" charset="0"/>
                <a:ea typeface="Cambria Math" panose="02040503050406030204" pitchFamily="18" charset="0"/>
              </a:rPr>
              <a:t>LHV</a:t>
            </a:r>
            <a:endParaRPr lang="en-US" dirty="0">
              <a:solidFill>
                <a:srgbClr val="000048"/>
              </a:solidFill>
              <a:latin typeface="Cambria Math" panose="02040503050406030204" pitchFamily="18" charset="0"/>
              <a:ea typeface="Cambria Math" panose="02040503050406030204" pitchFamily="18" charset="0"/>
            </a:endParaRPr>
          </a:p>
        </p:txBody>
      </p:sp>
      <p:sp>
        <p:nvSpPr>
          <p:cNvPr id="13" name="TextBox 12"/>
          <p:cNvSpPr txBox="1"/>
          <p:nvPr/>
        </p:nvSpPr>
        <p:spPr>
          <a:xfrm>
            <a:off x="4223447" y="2924944"/>
            <a:ext cx="2376264" cy="338554"/>
          </a:xfrm>
          <a:prstGeom prst="rect">
            <a:avLst/>
          </a:prstGeom>
          <a:noFill/>
        </p:spPr>
        <p:txBody>
          <a:bodyPr wrap="square" rtlCol="0">
            <a:spAutoFit/>
          </a:bodyPr>
          <a:lstStyle/>
          <a:p>
            <a:r>
              <a:rPr lang="en-US" dirty="0" smtClean="0">
                <a:solidFill>
                  <a:srgbClr val="000048"/>
                </a:solidFill>
                <a:latin typeface="Cambria Math" panose="02040503050406030204" pitchFamily="18" charset="0"/>
                <a:ea typeface="Cambria Math" panose="02040503050406030204" pitchFamily="18" charset="0"/>
              </a:rPr>
              <a:t>Efficiency of the stove</a:t>
            </a:r>
            <a:endParaRPr lang="en-US" dirty="0">
              <a:solidFill>
                <a:srgbClr val="000048"/>
              </a:solidFill>
              <a:latin typeface="Cambria Math" panose="02040503050406030204" pitchFamily="18" charset="0"/>
              <a:ea typeface="Cambria Math" panose="02040503050406030204" pitchFamily="18" charset="0"/>
            </a:endParaRPr>
          </a:p>
        </p:txBody>
      </p:sp>
      <p:sp>
        <p:nvSpPr>
          <p:cNvPr id="14" name="Down Arrow 13"/>
          <p:cNvSpPr/>
          <p:nvPr/>
        </p:nvSpPr>
        <p:spPr bwMode="auto">
          <a:xfrm>
            <a:off x="4499992" y="3347530"/>
            <a:ext cx="144016" cy="461958"/>
          </a:xfrm>
          <a:prstGeom prst="downArrow">
            <a:avLst/>
          </a:prstGeom>
          <a:solidFill>
            <a:srgbClr val="000048"/>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5" name="Down Arrow 14"/>
          <p:cNvSpPr/>
          <p:nvPr/>
        </p:nvSpPr>
        <p:spPr bwMode="auto">
          <a:xfrm flipV="1">
            <a:off x="4499992" y="2349712"/>
            <a:ext cx="144016" cy="513219"/>
          </a:xfrm>
          <a:prstGeom prst="downArrow">
            <a:avLst/>
          </a:prstGeom>
          <a:solidFill>
            <a:srgbClr val="000048"/>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6" name="Down Arrow 15"/>
          <p:cNvSpPr/>
          <p:nvPr/>
        </p:nvSpPr>
        <p:spPr bwMode="auto">
          <a:xfrm flipV="1">
            <a:off x="3712396" y="2352562"/>
            <a:ext cx="144016" cy="513219"/>
          </a:xfrm>
          <a:prstGeom prst="downArrow">
            <a:avLst/>
          </a:prstGeom>
          <a:solidFill>
            <a:srgbClr val="000048"/>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7" name="Down Arrow 16"/>
          <p:cNvSpPr/>
          <p:nvPr/>
        </p:nvSpPr>
        <p:spPr bwMode="auto">
          <a:xfrm>
            <a:off x="3750822" y="3325511"/>
            <a:ext cx="144016" cy="461958"/>
          </a:xfrm>
          <a:prstGeom prst="downArrow">
            <a:avLst/>
          </a:prstGeom>
          <a:solidFill>
            <a:srgbClr val="000048"/>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8" name="Down Arrow 17"/>
          <p:cNvSpPr/>
          <p:nvPr/>
        </p:nvSpPr>
        <p:spPr bwMode="auto">
          <a:xfrm>
            <a:off x="2627784" y="3321019"/>
            <a:ext cx="144016" cy="461958"/>
          </a:xfrm>
          <a:prstGeom prst="downArrow">
            <a:avLst/>
          </a:prstGeom>
          <a:solidFill>
            <a:srgbClr val="000048"/>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9" name="Down Arrow 18"/>
          <p:cNvSpPr/>
          <p:nvPr/>
        </p:nvSpPr>
        <p:spPr bwMode="auto">
          <a:xfrm flipV="1">
            <a:off x="2627784" y="2352562"/>
            <a:ext cx="144016" cy="513219"/>
          </a:xfrm>
          <a:prstGeom prst="downArrow">
            <a:avLst/>
          </a:prstGeom>
          <a:solidFill>
            <a:srgbClr val="000048"/>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20" name="Down Arrow 19"/>
          <p:cNvSpPr/>
          <p:nvPr/>
        </p:nvSpPr>
        <p:spPr bwMode="auto">
          <a:xfrm flipV="1">
            <a:off x="3203848" y="4190221"/>
            <a:ext cx="144016" cy="513219"/>
          </a:xfrm>
          <a:prstGeom prst="downArrow">
            <a:avLst/>
          </a:prstGeom>
          <a:solidFill>
            <a:srgbClr val="000048"/>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1" name="TextBox 20"/>
              <p:cNvSpPr txBox="1"/>
              <p:nvPr/>
            </p:nvSpPr>
            <p:spPr>
              <a:xfrm>
                <a:off x="1760745" y="1772816"/>
                <a:ext cx="4181658" cy="56714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rPr>
                        <m:t>𝑤𝑜𝑜𝑑</m:t>
                      </m:r>
                      <m:r>
                        <a:rPr lang="it-IT" sz="1800" b="0" i="1" smtClean="0">
                          <a:latin typeface="Cambria Math" panose="02040503050406030204" pitchFamily="18" charset="0"/>
                        </a:rPr>
                        <m:t> :1 </m:t>
                      </m:r>
                      <m:r>
                        <a:rPr lang="it-IT" sz="1800" i="1">
                          <a:latin typeface="Cambria Math" panose="02040503050406030204" pitchFamily="18" charset="0"/>
                        </a:rPr>
                        <m:t>𝑘𝑔</m:t>
                      </m:r>
                      <m:r>
                        <a:rPr lang="it-IT" sz="1800" b="0" i="1" smtClean="0">
                          <a:latin typeface="Cambria Math" panose="02040503050406030204" pitchFamily="18" charset="0"/>
                        </a:rPr>
                        <m:t>   ∗   15</m:t>
                      </m:r>
                      <m:f>
                        <m:fPr>
                          <m:ctrlPr>
                            <a:rPr lang="it-IT" sz="1800" b="0" i="1" smtClean="0">
                              <a:latin typeface="Cambria Math" panose="02040503050406030204" pitchFamily="18" charset="0"/>
                            </a:rPr>
                          </m:ctrlPr>
                        </m:fPr>
                        <m:num>
                          <m:r>
                            <a:rPr lang="it-IT" sz="1800" b="0" i="1" smtClean="0">
                              <a:latin typeface="Cambria Math" panose="02040503050406030204" pitchFamily="18" charset="0"/>
                            </a:rPr>
                            <m:t>𝑀𝐽</m:t>
                          </m:r>
                        </m:num>
                        <m:den>
                          <m:r>
                            <a:rPr lang="it-IT" sz="1800" b="0" i="1" smtClean="0">
                              <a:latin typeface="Cambria Math" panose="02040503050406030204" pitchFamily="18" charset="0"/>
                            </a:rPr>
                            <m:t>𝑘𝑔</m:t>
                          </m:r>
                        </m:den>
                      </m:f>
                      <m:r>
                        <a:rPr lang="it-IT" sz="1800" b="0" i="1" smtClean="0">
                          <a:latin typeface="Cambria Math" panose="02040503050406030204" pitchFamily="18" charset="0"/>
                        </a:rPr>
                        <m:t>∗15% =2,25 </m:t>
                      </m:r>
                      <m:r>
                        <a:rPr lang="it-IT" sz="1800" b="0" i="1" smtClean="0">
                          <a:latin typeface="Cambria Math" panose="02040503050406030204" pitchFamily="18" charset="0"/>
                        </a:rPr>
                        <m:t>𝑀𝐽</m:t>
                      </m:r>
                    </m:oMath>
                  </m:oMathPara>
                </a14:m>
                <a:endParaRPr lang="en-US" sz="1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760745" y="1772816"/>
                <a:ext cx="4181658" cy="56714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637615" y="3816745"/>
                <a:ext cx="4120167" cy="377667"/>
              </a:xfrm>
              <a:prstGeom prst="rect">
                <a:avLst/>
              </a:prstGeom>
              <a:solidFill>
                <a:schemeClr val="bg1"/>
              </a:solidFill>
            </p:spPr>
            <p:txBody>
              <a:bodyPr wrap="none" lIns="0" tIns="0" rIns="0" bIns="0" rtlCol="0">
                <a:spAutoFit/>
              </a:bodyPr>
              <a:lstStyle/>
              <a:p>
                <a:r>
                  <a:rPr lang="it-IT" sz="1800" b="0" i="1" dirty="0" smtClean="0">
                    <a:latin typeface="Cambria Math" panose="02040503050406030204" pitchFamily="18" charset="0"/>
                    <a:ea typeface="Cambria Math" panose="02040503050406030204" pitchFamily="18" charset="0"/>
                  </a:rPr>
                  <a:t>charcoal</a:t>
                </a:r>
                <a14:m>
                  <m:oMath xmlns:m="http://schemas.openxmlformats.org/officeDocument/2006/math">
                    <m:r>
                      <a:rPr lang="it-IT" b="0" i="1" smtClean="0">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1</m:t>
                    </m:r>
                    <m:r>
                      <a:rPr lang="it-IT" i="1">
                        <a:latin typeface="Cambria Math" panose="02040503050406030204" pitchFamily="18" charset="0"/>
                        <a:ea typeface="Cambria Math" panose="02040503050406030204" pitchFamily="18" charset="0"/>
                      </a:rPr>
                      <m:t>𝑘𝑔</m:t>
                    </m:r>
                    <m:r>
                      <a:rPr lang="it-IT" b="0" i="1" smtClean="0">
                        <a:latin typeface="Cambria Math" panose="02040503050406030204" pitchFamily="18" charset="0"/>
                        <a:ea typeface="Cambria Math" panose="02040503050406030204" pitchFamily="18" charset="0"/>
                      </a:rPr>
                      <m:t>∗20%∗28</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𝑀𝐽</m:t>
                        </m:r>
                      </m:num>
                      <m:den>
                        <m:r>
                          <a:rPr lang="it-IT" b="0" i="1" smtClean="0">
                            <a:latin typeface="Cambria Math" panose="02040503050406030204" pitchFamily="18" charset="0"/>
                            <a:ea typeface="Cambria Math" panose="02040503050406030204" pitchFamily="18" charset="0"/>
                          </a:rPr>
                          <m:t>𝑘𝑔</m:t>
                        </m:r>
                      </m:den>
                    </m:f>
                    <m:r>
                      <a:rPr lang="it-IT" b="0" i="1" smtClean="0">
                        <a:latin typeface="Cambria Math" panose="02040503050406030204" pitchFamily="18" charset="0"/>
                        <a:ea typeface="Cambria Math" panose="02040503050406030204" pitchFamily="18" charset="0"/>
                      </a:rPr>
                      <m:t>∗15%=0,84 </m:t>
                    </m:r>
                    <m:r>
                      <a:rPr lang="it-IT" b="0" i="1" smtClean="0">
                        <a:latin typeface="Cambria Math" panose="02040503050406030204" pitchFamily="18" charset="0"/>
                        <a:ea typeface="Cambria Math" panose="02040503050406030204" pitchFamily="18" charset="0"/>
                      </a:rPr>
                      <m:t>𝑀𝐽</m:t>
                    </m:r>
                  </m:oMath>
                </a14:m>
                <a:endParaRPr lang="en-US" sz="1800" dirty="0">
                  <a:latin typeface="Cambria Math" panose="02040503050406030204" pitchFamily="18" charset="0"/>
                  <a:ea typeface="Cambria Math" panose="020405030504060302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637615" y="3816745"/>
                <a:ext cx="4120167" cy="377667"/>
              </a:xfrm>
              <a:prstGeom prst="rect">
                <a:avLst/>
              </a:prstGeom>
              <a:blipFill rotWithShape="0">
                <a:blip r:embed="rId6"/>
                <a:stretch>
                  <a:fillRect l="-3550" t="-16129" r="-1627" b="-17742"/>
                </a:stretch>
              </a:blipFill>
            </p:spPr>
            <p:txBody>
              <a:bodyPr/>
              <a:lstStyle/>
              <a:p>
                <a:r>
                  <a:rPr lang="en-US">
                    <a:noFill/>
                  </a:rPr>
                  <a:t> </a:t>
                </a:r>
              </a:p>
            </p:txBody>
          </p:sp>
        </mc:Fallback>
      </mc:AlternateContent>
    </p:spTree>
    <p:extLst>
      <p:ext uri="{BB962C8B-B14F-4D97-AF65-F5344CB8AC3E}">
        <p14:creationId xmlns:p14="http://schemas.microsoft.com/office/powerpoint/2010/main" val="160931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12EC277-88A5-4F54-B3AA-620CD43ADCE9}" type="slidenum">
              <a:rPr lang="it-IT" altLang="it-IT" smtClean="0"/>
              <a:pPr>
                <a:defRPr/>
              </a:pPr>
              <a:t>34</a:t>
            </a:fld>
            <a:endParaRPr lang="it-IT" altLang="it-IT"/>
          </a:p>
        </p:txBody>
      </p:sp>
      <p:graphicFrame>
        <p:nvGraphicFramePr>
          <p:cNvPr id="8" name="Table 7"/>
          <p:cNvGraphicFramePr>
            <a:graphicFrameLocks noGrp="1"/>
          </p:cNvGraphicFramePr>
          <p:nvPr>
            <p:extLst>
              <p:ext uri="{D42A27DB-BD31-4B8C-83A1-F6EECF244321}">
                <p14:modId xmlns:p14="http://schemas.microsoft.com/office/powerpoint/2010/main" val="1368141001"/>
              </p:ext>
            </p:extLst>
          </p:nvPr>
        </p:nvGraphicFramePr>
        <p:xfrm>
          <a:off x="1187624" y="1772816"/>
          <a:ext cx="6731999" cy="2895600"/>
        </p:xfrm>
        <a:graphic>
          <a:graphicData uri="http://schemas.openxmlformats.org/drawingml/2006/table">
            <a:tbl>
              <a:tblPr firstRow="1" firstCol="1" bandRow="1">
                <a:tableStyleId>{5C22544A-7EE6-4342-B048-85BDC9FD1C3A}</a:tableStyleId>
              </a:tblPr>
              <a:tblGrid>
                <a:gridCol w="618333"/>
                <a:gridCol w="683683"/>
                <a:gridCol w="1194080"/>
                <a:gridCol w="1084618"/>
                <a:gridCol w="872587"/>
                <a:gridCol w="1193317"/>
                <a:gridCol w="1085381"/>
              </a:tblGrid>
              <a:tr h="190500">
                <a:tc>
                  <a:txBody>
                    <a:bodyPr/>
                    <a:lstStyle/>
                    <a:p>
                      <a:pPr algn="ctr">
                        <a:spcBef>
                          <a:spcPts val="600"/>
                        </a:spcBef>
                        <a:spcAft>
                          <a:spcPts val="0"/>
                        </a:spcAft>
                      </a:pPr>
                      <a:r>
                        <a:rPr lang="en-US" sz="1000" dirty="0">
                          <a:solidFill>
                            <a:schemeClr val="tx1"/>
                          </a:solidFill>
                          <a:effectLst/>
                        </a:rPr>
                        <a:t> </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spcBef>
                          <a:spcPts val="600"/>
                        </a:spcBef>
                        <a:spcAft>
                          <a:spcPts val="0"/>
                        </a:spcAft>
                      </a:pPr>
                      <a:r>
                        <a:rPr lang="en-US" sz="1000" dirty="0">
                          <a:solidFill>
                            <a:schemeClr val="tx1"/>
                          </a:solidFill>
                          <a:effectLst/>
                        </a:rPr>
                        <a:t>Hospital</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ctr">
                        <a:spcBef>
                          <a:spcPts val="600"/>
                        </a:spcBef>
                        <a:spcAft>
                          <a:spcPts val="0"/>
                        </a:spcAft>
                      </a:pPr>
                      <a:r>
                        <a:rPr lang="it-IT" sz="1000" dirty="0">
                          <a:solidFill>
                            <a:schemeClr val="tx1"/>
                          </a:solidFill>
                          <a:effectLst/>
                        </a:rPr>
                        <a:t>PaMu</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190500">
                <a:tc>
                  <a:txBody>
                    <a:bodyPr/>
                    <a:lstStyle/>
                    <a:p>
                      <a:pPr algn="ctr">
                        <a:spcBef>
                          <a:spcPts val="600"/>
                        </a:spcBef>
                        <a:spcAft>
                          <a:spcPts val="0"/>
                        </a:spcAft>
                      </a:pPr>
                      <a:r>
                        <a:rPr lang="it-IT" sz="1000" dirty="0">
                          <a:solidFill>
                            <a:schemeClr val="tx1"/>
                          </a:solidFill>
                          <a:effectLst/>
                        </a:rPr>
                        <a:t> </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it-IT" sz="1000" dirty="0" err="1">
                          <a:solidFill>
                            <a:schemeClr val="tx1"/>
                          </a:solidFill>
                          <a:effectLst/>
                        </a:rPr>
                        <a:t>Only</a:t>
                      </a:r>
                      <a:r>
                        <a:rPr lang="it-IT" sz="1000" dirty="0">
                          <a:solidFill>
                            <a:schemeClr val="tx1"/>
                          </a:solidFill>
                          <a:effectLst/>
                        </a:rPr>
                        <a:t> solar </a:t>
                      </a:r>
                      <a:r>
                        <a:rPr lang="it-IT" sz="1000" dirty="0" err="1">
                          <a:solidFill>
                            <a:schemeClr val="tx1"/>
                          </a:solidFill>
                          <a:effectLst/>
                        </a:rPr>
                        <a:t>collectors</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US" sz="1000" dirty="0">
                          <a:solidFill>
                            <a:schemeClr val="tx1"/>
                          </a:solidFill>
                          <a:effectLst/>
                        </a:rPr>
                        <a:t>Solar collectors and electrical water heater</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US" sz="1000" dirty="0">
                          <a:solidFill>
                            <a:schemeClr val="tx1"/>
                          </a:solidFill>
                          <a:effectLst/>
                        </a:rPr>
                        <a:t>Solar collectors and heat pump</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it-IT" sz="1000">
                          <a:solidFill>
                            <a:schemeClr val="tx1"/>
                          </a:solidFill>
                          <a:effectLst/>
                        </a:rPr>
                        <a:t>Only solar collectors</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US" sz="1000" dirty="0">
                          <a:solidFill>
                            <a:schemeClr val="tx1"/>
                          </a:solidFill>
                          <a:effectLst/>
                        </a:rPr>
                        <a:t>Solar collectors and electrical water heater</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US" sz="1000" dirty="0">
                          <a:solidFill>
                            <a:schemeClr val="tx1"/>
                          </a:solidFill>
                          <a:effectLst/>
                        </a:rPr>
                        <a:t>Solar collectors and heat pump</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0500">
                <a:tc>
                  <a:txBody>
                    <a:bodyPr/>
                    <a:lstStyle/>
                    <a:p>
                      <a:pPr algn="r">
                        <a:spcBef>
                          <a:spcPts val="600"/>
                        </a:spcBef>
                        <a:spcAft>
                          <a:spcPts val="0"/>
                        </a:spcAft>
                      </a:pPr>
                      <a:r>
                        <a:rPr lang="it-IT" sz="1000" dirty="0" err="1">
                          <a:solidFill>
                            <a:schemeClr val="tx1"/>
                          </a:solidFill>
                          <a:effectLst/>
                        </a:rPr>
                        <a:t>Jan</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spcBef>
                          <a:spcPts val="600"/>
                        </a:spcBef>
                        <a:spcAft>
                          <a:spcPts val="0"/>
                        </a:spcAft>
                      </a:pPr>
                      <a:r>
                        <a:rPr lang="en-US" sz="1000" dirty="0">
                          <a:solidFill>
                            <a:schemeClr val="tx1"/>
                          </a:solidFill>
                          <a:effectLst/>
                        </a:rPr>
                        <a:t>47.9</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spcBef>
                          <a:spcPts val="600"/>
                        </a:spcBef>
                        <a:spcAft>
                          <a:spcPts val="0"/>
                        </a:spcAft>
                      </a:pPr>
                      <a:r>
                        <a:rPr lang="en-US" sz="1000">
                          <a:solidFill>
                            <a:schemeClr val="tx1"/>
                          </a:solidFill>
                          <a:effectLst/>
                        </a:rPr>
                        <a:t>75.5</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spcBef>
                          <a:spcPts val="600"/>
                        </a:spcBef>
                        <a:spcAft>
                          <a:spcPts val="0"/>
                        </a:spcAft>
                      </a:pPr>
                      <a:r>
                        <a:rPr lang="en-US" sz="1000">
                          <a:solidFill>
                            <a:schemeClr val="tx1"/>
                          </a:solidFill>
                          <a:effectLst/>
                        </a:rPr>
                        <a:t>64.4</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spcBef>
                          <a:spcPts val="600"/>
                        </a:spcBef>
                        <a:spcAft>
                          <a:spcPts val="0"/>
                        </a:spcAft>
                      </a:pPr>
                      <a:r>
                        <a:rPr lang="en-US" sz="1000" dirty="0">
                          <a:solidFill>
                            <a:schemeClr val="tx1"/>
                          </a:solidFill>
                          <a:effectLst/>
                        </a:rPr>
                        <a:t>47.9</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spcBef>
                          <a:spcPts val="600"/>
                        </a:spcBef>
                        <a:spcAft>
                          <a:spcPts val="0"/>
                        </a:spcAft>
                      </a:pPr>
                      <a:r>
                        <a:rPr lang="en-US" sz="1000" dirty="0">
                          <a:solidFill>
                            <a:schemeClr val="tx1"/>
                          </a:solidFill>
                          <a:effectLst/>
                        </a:rPr>
                        <a:t>75.4</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spcBef>
                          <a:spcPts val="600"/>
                        </a:spcBef>
                        <a:spcAft>
                          <a:spcPts val="0"/>
                        </a:spcAft>
                      </a:pPr>
                      <a:r>
                        <a:rPr lang="en-US" sz="1000" dirty="0">
                          <a:solidFill>
                            <a:schemeClr val="tx1"/>
                          </a:solidFill>
                          <a:effectLst/>
                        </a:rPr>
                        <a:t>63.3</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r>
              <a:tr h="190500">
                <a:tc>
                  <a:txBody>
                    <a:bodyPr/>
                    <a:lstStyle/>
                    <a:p>
                      <a:pPr algn="r">
                        <a:spcBef>
                          <a:spcPts val="600"/>
                        </a:spcBef>
                        <a:spcAft>
                          <a:spcPts val="0"/>
                        </a:spcAft>
                      </a:pPr>
                      <a:r>
                        <a:rPr lang="it-IT" sz="1000" dirty="0" err="1">
                          <a:solidFill>
                            <a:schemeClr val="tx1"/>
                          </a:solidFill>
                          <a:effectLst/>
                        </a:rPr>
                        <a:t>Feb</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dirty="0">
                          <a:solidFill>
                            <a:schemeClr val="tx1"/>
                          </a:solidFill>
                          <a:effectLst/>
                        </a:rPr>
                        <a:t>50.1</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76.1</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65.7</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50.1</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75.9</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64.4</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r>
              <a:tr h="190500">
                <a:tc>
                  <a:txBody>
                    <a:bodyPr/>
                    <a:lstStyle/>
                    <a:p>
                      <a:pPr algn="r">
                        <a:spcBef>
                          <a:spcPts val="600"/>
                        </a:spcBef>
                        <a:spcAft>
                          <a:spcPts val="0"/>
                        </a:spcAft>
                      </a:pPr>
                      <a:r>
                        <a:rPr lang="it-IT" sz="1000">
                          <a:solidFill>
                            <a:schemeClr val="tx1"/>
                          </a:solidFill>
                          <a:effectLst/>
                        </a:rPr>
                        <a:t>Mar</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dirty="0">
                          <a:solidFill>
                            <a:schemeClr val="tx1"/>
                          </a:solidFill>
                          <a:effectLst/>
                        </a:rPr>
                        <a:t>53.2</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77.9</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69.3</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53.2</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77.3</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66.9</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r>
              <a:tr h="190500">
                <a:tc>
                  <a:txBody>
                    <a:bodyPr/>
                    <a:lstStyle/>
                    <a:p>
                      <a:pPr algn="r">
                        <a:spcBef>
                          <a:spcPts val="600"/>
                        </a:spcBef>
                        <a:spcAft>
                          <a:spcPts val="0"/>
                        </a:spcAft>
                      </a:pPr>
                      <a:r>
                        <a:rPr lang="it-IT" sz="1000">
                          <a:solidFill>
                            <a:schemeClr val="tx1"/>
                          </a:solidFill>
                          <a:effectLst/>
                        </a:rPr>
                        <a:t>Apr</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dirty="0">
                          <a:solidFill>
                            <a:schemeClr val="tx1"/>
                          </a:solidFill>
                          <a:effectLst/>
                        </a:rPr>
                        <a:t>54.8</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dirty="0">
                          <a:solidFill>
                            <a:schemeClr val="tx1"/>
                          </a:solidFill>
                          <a:effectLst/>
                        </a:rPr>
                        <a:t>77.8</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69.6</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54.8</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77.1</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66.6</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r>
              <a:tr h="190500">
                <a:tc>
                  <a:txBody>
                    <a:bodyPr/>
                    <a:lstStyle/>
                    <a:p>
                      <a:pPr algn="r">
                        <a:spcBef>
                          <a:spcPts val="600"/>
                        </a:spcBef>
                        <a:spcAft>
                          <a:spcPts val="0"/>
                        </a:spcAft>
                      </a:pPr>
                      <a:r>
                        <a:rPr lang="it-IT" sz="1000">
                          <a:solidFill>
                            <a:schemeClr val="tx1"/>
                          </a:solidFill>
                          <a:effectLst/>
                        </a:rPr>
                        <a:t>May</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60.2</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dirty="0">
                          <a:solidFill>
                            <a:schemeClr val="tx1"/>
                          </a:solidFill>
                          <a:effectLst/>
                        </a:rPr>
                        <a:t>79.0</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73.3</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60.2</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78.2</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69.4</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r>
              <a:tr h="190500">
                <a:tc>
                  <a:txBody>
                    <a:bodyPr/>
                    <a:lstStyle/>
                    <a:p>
                      <a:pPr algn="r">
                        <a:spcBef>
                          <a:spcPts val="600"/>
                        </a:spcBef>
                        <a:spcAft>
                          <a:spcPts val="0"/>
                        </a:spcAft>
                      </a:pPr>
                      <a:r>
                        <a:rPr lang="it-IT" sz="1000">
                          <a:solidFill>
                            <a:schemeClr val="tx1"/>
                          </a:solidFill>
                          <a:effectLst/>
                        </a:rPr>
                        <a:t>Jun</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65.4</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dirty="0">
                          <a:solidFill>
                            <a:schemeClr val="tx1"/>
                          </a:solidFill>
                          <a:effectLst/>
                        </a:rPr>
                        <a:t>81.8</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78.2</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65.4</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80.4</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73.4</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r>
              <a:tr h="190500">
                <a:tc>
                  <a:txBody>
                    <a:bodyPr/>
                    <a:lstStyle/>
                    <a:p>
                      <a:pPr algn="r">
                        <a:spcBef>
                          <a:spcPts val="600"/>
                        </a:spcBef>
                        <a:spcAft>
                          <a:spcPts val="0"/>
                        </a:spcAft>
                      </a:pPr>
                      <a:r>
                        <a:rPr lang="it-IT" sz="1000">
                          <a:solidFill>
                            <a:schemeClr val="tx1"/>
                          </a:solidFill>
                          <a:effectLst/>
                        </a:rPr>
                        <a:t>Jul</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61.7</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dirty="0">
                          <a:solidFill>
                            <a:schemeClr val="tx1"/>
                          </a:solidFill>
                          <a:effectLst/>
                        </a:rPr>
                        <a:t>79.9</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74.7</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61.7</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78.9</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70.7</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r>
              <a:tr h="190500">
                <a:tc>
                  <a:txBody>
                    <a:bodyPr/>
                    <a:lstStyle/>
                    <a:p>
                      <a:pPr algn="r">
                        <a:spcBef>
                          <a:spcPts val="600"/>
                        </a:spcBef>
                        <a:spcAft>
                          <a:spcPts val="0"/>
                        </a:spcAft>
                      </a:pPr>
                      <a:r>
                        <a:rPr lang="it-IT" sz="1000">
                          <a:solidFill>
                            <a:schemeClr val="tx1"/>
                          </a:solidFill>
                          <a:effectLst/>
                        </a:rPr>
                        <a:t>Aug</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62.5</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dirty="0">
                          <a:solidFill>
                            <a:schemeClr val="tx1"/>
                          </a:solidFill>
                          <a:effectLst/>
                        </a:rPr>
                        <a:t>80.7</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75.8</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62.5</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79.4</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71.6</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r>
              <a:tr h="190500">
                <a:tc>
                  <a:txBody>
                    <a:bodyPr/>
                    <a:lstStyle/>
                    <a:p>
                      <a:pPr algn="r">
                        <a:spcBef>
                          <a:spcPts val="600"/>
                        </a:spcBef>
                        <a:spcAft>
                          <a:spcPts val="0"/>
                        </a:spcAft>
                      </a:pPr>
                      <a:r>
                        <a:rPr lang="it-IT" sz="1000">
                          <a:solidFill>
                            <a:schemeClr val="tx1"/>
                          </a:solidFill>
                          <a:effectLst/>
                        </a:rPr>
                        <a:t>Sep</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56.7</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dirty="0">
                          <a:solidFill>
                            <a:schemeClr val="tx1"/>
                          </a:solidFill>
                          <a:effectLst/>
                        </a:rPr>
                        <a:t>78.7</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71.7</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56.7</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78.0</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68.4</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r>
              <a:tr h="190500">
                <a:tc>
                  <a:txBody>
                    <a:bodyPr/>
                    <a:lstStyle/>
                    <a:p>
                      <a:pPr algn="r">
                        <a:spcBef>
                          <a:spcPts val="600"/>
                        </a:spcBef>
                        <a:spcAft>
                          <a:spcPts val="0"/>
                        </a:spcAft>
                      </a:pPr>
                      <a:r>
                        <a:rPr lang="it-IT" sz="1000">
                          <a:solidFill>
                            <a:schemeClr val="tx1"/>
                          </a:solidFill>
                          <a:effectLst/>
                        </a:rPr>
                        <a:t>Oct</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54.6</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dirty="0">
                          <a:solidFill>
                            <a:schemeClr val="tx1"/>
                          </a:solidFill>
                          <a:effectLst/>
                        </a:rPr>
                        <a:t>78.0</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dirty="0">
                          <a:solidFill>
                            <a:schemeClr val="tx1"/>
                          </a:solidFill>
                          <a:effectLst/>
                        </a:rPr>
                        <a:t>71.1</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54.6</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77.5</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67.4</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r>
              <a:tr h="190500">
                <a:tc>
                  <a:txBody>
                    <a:bodyPr/>
                    <a:lstStyle/>
                    <a:p>
                      <a:pPr algn="r">
                        <a:spcBef>
                          <a:spcPts val="600"/>
                        </a:spcBef>
                        <a:spcAft>
                          <a:spcPts val="0"/>
                        </a:spcAft>
                      </a:pPr>
                      <a:r>
                        <a:rPr lang="it-IT" sz="1000">
                          <a:solidFill>
                            <a:schemeClr val="tx1"/>
                          </a:solidFill>
                          <a:effectLst/>
                        </a:rPr>
                        <a:t>Nov</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dirty="0">
                          <a:solidFill>
                            <a:schemeClr val="tx1"/>
                          </a:solidFill>
                          <a:effectLst/>
                        </a:rPr>
                        <a:t>45.9</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dirty="0">
                          <a:solidFill>
                            <a:schemeClr val="tx1"/>
                          </a:solidFill>
                          <a:effectLst/>
                        </a:rPr>
                        <a:t>75.8</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64.2</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45.9</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75.6</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Bef>
                          <a:spcPts val="600"/>
                        </a:spcBef>
                        <a:spcAft>
                          <a:spcPts val="0"/>
                        </a:spcAft>
                      </a:pPr>
                      <a:r>
                        <a:rPr lang="en-US" sz="1000">
                          <a:solidFill>
                            <a:schemeClr val="tx1"/>
                          </a:solidFill>
                          <a:effectLst/>
                        </a:rPr>
                        <a:t>62.8</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tr>
              <a:tr h="60325">
                <a:tc>
                  <a:txBody>
                    <a:bodyPr/>
                    <a:lstStyle/>
                    <a:p>
                      <a:pPr algn="r">
                        <a:spcBef>
                          <a:spcPts val="600"/>
                        </a:spcBef>
                        <a:spcAft>
                          <a:spcPts val="0"/>
                        </a:spcAft>
                      </a:pPr>
                      <a:r>
                        <a:rPr lang="it-IT" sz="1000">
                          <a:solidFill>
                            <a:schemeClr val="tx1"/>
                          </a:solidFill>
                          <a:effectLst/>
                        </a:rPr>
                        <a:t>Dec</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US" sz="1000" dirty="0">
                          <a:solidFill>
                            <a:schemeClr val="tx1"/>
                          </a:solidFill>
                          <a:effectLst/>
                        </a:rPr>
                        <a:t>45.8</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US" sz="1000">
                          <a:solidFill>
                            <a:schemeClr val="tx1"/>
                          </a:solidFill>
                          <a:effectLst/>
                        </a:rPr>
                        <a:t>75.2</a:t>
                      </a:r>
                      <a:endParaRPr lang="it-IT" sz="12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US" sz="1000" dirty="0">
                          <a:solidFill>
                            <a:schemeClr val="tx1"/>
                          </a:solidFill>
                          <a:effectLst/>
                        </a:rPr>
                        <a:t>62.8</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US" sz="1000" dirty="0">
                          <a:solidFill>
                            <a:schemeClr val="tx1"/>
                          </a:solidFill>
                          <a:effectLst/>
                        </a:rPr>
                        <a:t>45.8</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US" sz="1000" dirty="0">
                          <a:solidFill>
                            <a:schemeClr val="tx1"/>
                          </a:solidFill>
                          <a:effectLst/>
                        </a:rPr>
                        <a:t>75.1</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0"/>
                        </a:spcAft>
                      </a:pPr>
                      <a:r>
                        <a:rPr lang="en-US" sz="1000" dirty="0">
                          <a:solidFill>
                            <a:schemeClr val="tx1"/>
                          </a:solidFill>
                          <a:effectLst/>
                        </a:rPr>
                        <a:t>62.2</a:t>
                      </a:r>
                      <a:endParaRPr lang="it-IT"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r>
            </a:tbl>
          </a:graphicData>
        </a:graphic>
      </p:graphicFrame>
      <p:pic>
        <p:nvPicPr>
          <p:cNvPr id="9" name="Picture 8"/>
          <p:cNvPicPr>
            <a:picLocks noChangeAspect="1"/>
          </p:cNvPicPr>
          <p:nvPr/>
        </p:nvPicPr>
        <p:blipFill>
          <a:blip r:embed="rId2"/>
          <a:stretch>
            <a:fillRect/>
          </a:stretch>
        </p:blipFill>
        <p:spPr>
          <a:xfrm>
            <a:off x="1126987" y="1268760"/>
            <a:ext cx="7308194" cy="504056"/>
          </a:xfrm>
          <a:prstGeom prst="rect">
            <a:avLst/>
          </a:prstGeom>
        </p:spPr>
      </p:pic>
    </p:spTree>
    <p:extLst>
      <p:ext uri="{BB962C8B-B14F-4D97-AF65-F5344CB8AC3E}">
        <p14:creationId xmlns:p14="http://schemas.microsoft.com/office/powerpoint/2010/main" val="235126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683568" y="281555"/>
            <a:ext cx="5529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eaLnBrk="1" hangingPunct="1">
              <a:spcBef>
                <a:spcPct val="0"/>
              </a:spcBef>
              <a:buFontTx/>
              <a:buNone/>
            </a:pPr>
            <a:r>
              <a:rPr lang="en-US" altLang="it-IT" sz="2400" b="1" dirty="0" smtClean="0">
                <a:solidFill>
                  <a:srgbClr val="000048"/>
                </a:solidFill>
                <a:latin typeface="Franklin Gothic Medium" panose="020B0603020102020204" pitchFamily="34" charset="0"/>
              </a:rPr>
              <a:t>Access </a:t>
            </a:r>
            <a:r>
              <a:rPr lang="en-US" altLang="it-IT" sz="2400" b="1" dirty="0">
                <a:solidFill>
                  <a:srgbClr val="000048"/>
                </a:solidFill>
                <a:latin typeface="Franklin Gothic Medium" panose="020B0603020102020204" pitchFamily="34" charset="0"/>
              </a:rPr>
              <a:t>to </a:t>
            </a:r>
            <a:r>
              <a:rPr lang="en-US" altLang="it-IT" sz="2400" b="1" dirty="0" smtClean="0">
                <a:solidFill>
                  <a:srgbClr val="000048"/>
                </a:solidFill>
                <a:latin typeface="Franklin Gothic Medium" panose="020B0603020102020204" pitchFamily="34" charset="0"/>
              </a:rPr>
              <a:t>energy </a:t>
            </a:r>
            <a:endParaRPr lang="en-US" altLang="it-IT" sz="2400" b="1" dirty="0">
              <a:solidFill>
                <a:srgbClr val="000048"/>
              </a:solidFill>
              <a:latin typeface="Franklin Gothic Medium" panose="020B0603020102020204" pitchFamily="34" charset="0"/>
            </a:endParaRPr>
          </a:p>
        </p:txBody>
      </p:sp>
      <p:pic>
        <p:nvPicPr>
          <p:cNvPr id="1434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12" y="1080219"/>
            <a:ext cx="91440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0825" y="836613"/>
            <a:ext cx="8893175" cy="708025"/>
          </a:xfrm>
          <a:prstGeom prst="rect">
            <a:avLst/>
          </a:prstGeom>
        </p:spPr>
        <p:txBody>
          <a:bodyPr>
            <a:spAutoFit/>
          </a:bodyPr>
          <a:lstStyle/>
          <a:p>
            <a:pPr algn="ctr">
              <a:spcBef>
                <a:spcPct val="20000"/>
              </a:spcBef>
              <a:defRPr/>
            </a:pPr>
            <a:r>
              <a:rPr lang="en-US" sz="4000" b="1" spc="-150" dirty="0">
                <a:solidFill>
                  <a:srgbClr val="FF9900"/>
                </a:solidFill>
                <a:latin typeface="Franklin Gothic Medium Cond" panose="020B0606030402020204" pitchFamily="34" charset="0"/>
                <a:ea typeface="ＭＳ Ｐゴシック" panose="020B0600070205080204" pitchFamily="34" charset="-128"/>
              </a:rPr>
              <a:t>2.6 billion </a:t>
            </a:r>
            <a:r>
              <a:rPr lang="en-US" sz="3200" spc="-150" dirty="0">
                <a:solidFill>
                  <a:srgbClr val="000048"/>
                </a:solidFill>
                <a:latin typeface="Franklin Gothic Medium Cond" panose="020B0606030402020204" pitchFamily="34" charset="0"/>
                <a:ea typeface="ＭＳ Ｐゴシック" panose="020B0600070205080204" pitchFamily="34" charset="-128"/>
              </a:rPr>
              <a:t>people are without access to clean cooking facilities</a:t>
            </a:r>
          </a:p>
        </p:txBody>
      </p:sp>
      <p:sp>
        <p:nvSpPr>
          <p:cNvPr id="2" name="Slide Number Placeholder 1"/>
          <p:cNvSpPr>
            <a:spLocks noGrp="1"/>
          </p:cNvSpPr>
          <p:nvPr>
            <p:ph type="sldNum" sz="quarter" idx="10"/>
          </p:nvPr>
        </p:nvSpPr>
        <p:spPr/>
        <p:txBody>
          <a:bodyPr/>
          <a:lstStyle/>
          <a:p>
            <a:pPr>
              <a:defRPr/>
            </a:pPr>
            <a:fld id="{112EC277-88A5-4F54-B3AA-620CD43ADCE9}" type="slidenum">
              <a:rPr lang="it-IT" altLang="it-IT" smtClean="0"/>
              <a:pPr>
                <a:defRPr/>
              </a:pPr>
              <a:t>4</a:t>
            </a:fld>
            <a:endParaRPr lang="it-IT" altLang="it-IT"/>
          </a:p>
        </p:txBody>
      </p:sp>
      <p:sp>
        <p:nvSpPr>
          <p:cNvPr id="8" name="TextBox 14"/>
          <p:cNvSpPr txBox="1">
            <a:spLocks noChangeArrowheads="1"/>
          </p:cNvSpPr>
          <p:nvPr/>
        </p:nvSpPr>
        <p:spPr bwMode="auto">
          <a:xfrm>
            <a:off x="6372200" y="6192838"/>
            <a:ext cx="3311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buFontTx/>
              <a:buNone/>
            </a:pPr>
            <a:r>
              <a:rPr lang="en-US" altLang="it-IT" sz="1600" dirty="0" smtClean="0">
                <a:solidFill>
                  <a:srgbClr val="000048"/>
                </a:solidFill>
                <a:latin typeface="Franklin Gothic Demi Cond" panose="020B0706030402020204" pitchFamily="34" charset="0"/>
              </a:rPr>
              <a:t>source: WEO2013 </a:t>
            </a:r>
            <a:r>
              <a:rPr lang="en-US" altLang="it-IT" sz="1600" dirty="0">
                <a:solidFill>
                  <a:srgbClr val="000048"/>
                </a:solidFill>
                <a:latin typeface="Franklin Gothic Demi Cond" panose="020B0706030402020204" pitchFamily="34" charset="0"/>
              </a:rPr>
              <a:t>– Energy For All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980728"/>
            <a:ext cx="8532812" cy="7454348"/>
          </a:xfrm>
          <a:prstGeom prst="rect">
            <a:avLst/>
          </a:prstGeom>
        </p:spPr>
        <p:txBody>
          <a:bodyPr>
            <a:spAutoFit/>
          </a:bodyPr>
          <a:lstStyle/>
          <a:p>
            <a:pPr>
              <a:spcBef>
                <a:spcPct val="20000"/>
              </a:spcBef>
              <a:defRPr/>
            </a:pPr>
            <a:r>
              <a:rPr lang="en-US" sz="3200" b="1" spc="-150" dirty="0">
                <a:solidFill>
                  <a:srgbClr val="000048"/>
                </a:solidFill>
                <a:latin typeface="Franklin Gothic Medium Cond" panose="020B0606030402020204" pitchFamily="34" charset="0"/>
                <a:ea typeface="ＭＳ Ｐゴシック" panose="020B0600070205080204" pitchFamily="34" charset="-128"/>
              </a:rPr>
              <a:t>Impact on Health: 	</a:t>
            </a:r>
          </a:p>
          <a:p>
            <a:pPr marL="571500" indent="-571500">
              <a:spcBef>
                <a:spcPct val="20000"/>
              </a:spcBef>
              <a:buFontTx/>
              <a:buChar char="-"/>
              <a:defRPr/>
            </a:pPr>
            <a:r>
              <a:rPr lang="en-US" sz="3200" b="1" dirty="0">
                <a:solidFill>
                  <a:srgbClr val="FF9900"/>
                </a:solidFill>
                <a:latin typeface="Franklin Gothic Medium Cond" panose="020B0606030402020204" pitchFamily="34" charset="0"/>
                <a:ea typeface="ＭＳ Ｐゴシック" panose="020B0600070205080204" pitchFamily="34" charset="-128"/>
              </a:rPr>
              <a:t>4.3 million </a:t>
            </a:r>
            <a:r>
              <a:rPr lang="en-US" sz="2400" dirty="0">
                <a:solidFill>
                  <a:srgbClr val="000048"/>
                </a:solidFill>
                <a:latin typeface="Franklin Gothic Medium Cond" panose="020B0606030402020204" pitchFamily="34" charset="0"/>
                <a:ea typeface="ＭＳ Ｐゴシック" panose="020B0600070205080204" pitchFamily="34" charset="-128"/>
              </a:rPr>
              <a:t>people a year die prematurely from illness attributable to the household air pollution caused by the inefficient use of solid fuels </a:t>
            </a:r>
            <a:r>
              <a:rPr lang="en-US" sz="2000" dirty="0">
                <a:solidFill>
                  <a:srgbClr val="000048"/>
                </a:solidFill>
                <a:latin typeface="Franklin Gothic Medium Cond" panose="020B0606030402020204" pitchFamily="34" charset="0"/>
                <a:ea typeface="ＭＳ Ｐゴシック" panose="020B0600070205080204" pitchFamily="34" charset="-128"/>
              </a:rPr>
              <a:t>(</a:t>
            </a:r>
            <a:r>
              <a:rPr lang="en-US" sz="2000" i="1" dirty="0">
                <a:solidFill>
                  <a:srgbClr val="000048"/>
                </a:solidFill>
                <a:latin typeface="Franklin Gothic Medium Cond" panose="020B0606030402020204" pitchFamily="34" charset="0"/>
                <a:ea typeface="ＭＳ Ｐゴシック" panose="020B0600070205080204" pitchFamily="34" charset="-128"/>
              </a:rPr>
              <a:t>WHO 2014)</a:t>
            </a:r>
          </a:p>
          <a:p>
            <a:pPr>
              <a:spcBef>
                <a:spcPct val="20000"/>
              </a:spcBef>
              <a:defRPr/>
            </a:pPr>
            <a:r>
              <a:rPr lang="en-US" sz="3200" b="1" spc="-150" dirty="0">
                <a:solidFill>
                  <a:srgbClr val="000048"/>
                </a:solidFill>
                <a:latin typeface="Franklin Gothic Medium Cond" panose="020B0606030402020204" pitchFamily="34" charset="0"/>
                <a:ea typeface="ＭＳ Ｐゴシック" panose="020B0600070205080204" pitchFamily="34" charset="-128"/>
              </a:rPr>
              <a:t>Social impact:</a:t>
            </a:r>
            <a:endParaRPr lang="en-US" sz="3200" i="1" dirty="0">
              <a:solidFill>
                <a:srgbClr val="000048"/>
              </a:solidFill>
              <a:latin typeface="Franklin Gothic Medium Cond" panose="020B0606030402020204" pitchFamily="34" charset="0"/>
              <a:ea typeface="ＭＳ Ｐゴシック" panose="020B0600070205080204" pitchFamily="34" charset="-128"/>
            </a:endParaRPr>
          </a:p>
          <a:p>
            <a:pPr marL="571500" indent="-571500">
              <a:spcBef>
                <a:spcPct val="20000"/>
              </a:spcBef>
              <a:buFontTx/>
              <a:buChar char="-"/>
              <a:defRPr/>
            </a:pPr>
            <a:r>
              <a:rPr lang="en-US" sz="2400" dirty="0">
                <a:solidFill>
                  <a:srgbClr val="000048"/>
                </a:solidFill>
                <a:latin typeface="Franklin Gothic Medium Cond" panose="020B0606030402020204" pitchFamily="34" charset="0"/>
                <a:ea typeface="ＭＳ Ｐゴシック" panose="020B0600070205080204" pitchFamily="34" charset="-128"/>
              </a:rPr>
              <a:t>wood collection is</a:t>
            </a:r>
            <a:r>
              <a:rPr lang="en-US" sz="2400" dirty="0">
                <a:solidFill>
                  <a:srgbClr val="004C80"/>
                </a:solidFill>
                <a:latin typeface="Franklin Gothic Medium Cond" panose="020B0606030402020204" pitchFamily="34" charset="0"/>
                <a:ea typeface="ＭＳ Ｐゴシック" panose="020B0600070205080204" pitchFamily="34" charset="-128"/>
              </a:rPr>
              <a:t> </a:t>
            </a:r>
            <a:r>
              <a:rPr lang="en-US" sz="3200" b="1" dirty="0">
                <a:solidFill>
                  <a:srgbClr val="FF9900"/>
                </a:solidFill>
                <a:latin typeface="Franklin Gothic Medium Cond" panose="020B0606030402020204" pitchFamily="34" charset="0"/>
                <a:ea typeface="ＭＳ Ｐゴシック" panose="020B0600070205080204" pitchFamily="34" charset="-128"/>
              </a:rPr>
              <a:t>highly time-consuming</a:t>
            </a:r>
            <a:r>
              <a:rPr lang="en-US" sz="2400" dirty="0">
                <a:solidFill>
                  <a:srgbClr val="000048"/>
                </a:solidFill>
                <a:latin typeface="Franklin Gothic Medium Cond" panose="020B0606030402020204" pitchFamily="34" charset="0"/>
                <a:ea typeface="ＭＳ Ｐゴシック" panose="020B0600070205080204" pitchFamily="34" charset="-128"/>
              </a:rPr>
              <a:t>. Especially for women and children, this limits their time available for education </a:t>
            </a:r>
            <a:r>
              <a:rPr lang="en-US" sz="2000" i="1" dirty="0">
                <a:solidFill>
                  <a:srgbClr val="000048"/>
                </a:solidFill>
                <a:latin typeface="Franklin Gothic Medium Cond" panose="020B0606030402020204" pitchFamily="34" charset="0"/>
                <a:ea typeface="ＭＳ Ｐゴシック" panose="020B0600070205080204" pitchFamily="34" charset="-128"/>
              </a:rPr>
              <a:t>(FAO 2012)</a:t>
            </a:r>
          </a:p>
          <a:p>
            <a:pPr>
              <a:spcBef>
                <a:spcPct val="20000"/>
              </a:spcBef>
              <a:defRPr/>
            </a:pPr>
            <a:r>
              <a:rPr lang="en-US" sz="3200" b="1" spc="-150" dirty="0">
                <a:solidFill>
                  <a:srgbClr val="000048"/>
                </a:solidFill>
                <a:latin typeface="Franklin Gothic Medium Cond" panose="020B0606030402020204" pitchFamily="34" charset="0"/>
                <a:ea typeface="ＭＳ Ｐゴシック" panose="020B0600070205080204" pitchFamily="34" charset="-128"/>
              </a:rPr>
              <a:t>Environmental impact:</a:t>
            </a:r>
            <a:endParaRPr lang="en-US" sz="3200" i="1" dirty="0">
              <a:solidFill>
                <a:srgbClr val="000048"/>
              </a:solidFill>
              <a:latin typeface="Franklin Gothic Medium Cond" panose="020B0606030402020204" pitchFamily="34" charset="0"/>
              <a:ea typeface="ＭＳ Ｐゴシック" panose="020B0600070205080204" pitchFamily="34" charset="-128"/>
            </a:endParaRPr>
          </a:p>
          <a:p>
            <a:pPr marL="571500" indent="-571500">
              <a:spcBef>
                <a:spcPct val="20000"/>
              </a:spcBef>
              <a:buFontTx/>
              <a:buChar char="-"/>
              <a:defRPr/>
            </a:pPr>
            <a:r>
              <a:rPr lang="en-US" sz="2400" dirty="0">
                <a:solidFill>
                  <a:srgbClr val="000048"/>
                </a:solidFill>
                <a:latin typeface="Franklin Gothic Medium Cond" panose="020B0606030402020204" pitchFamily="34" charset="0"/>
                <a:ea typeface="ＭＳ Ｐゴシック" panose="020B0600070205080204" pitchFamily="34" charset="-128"/>
              </a:rPr>
              <a:t>more pressure on</a:t>
            </a:r>
            <a:r>
              <a:rPr lang="en-US" sz="2400" dirty="0">
                <a:solidFill>
                  <a:srgbClr val="004C80"/>
                </a:solidFill>
                <a:latin typeface="Franklin Gothic Medium Cond" panose="020B0606030402020204" pitchFamily="34" charset="0"/>
                <a:ea typeface="ＭＳ Ｐゴシック" panose="020B0600070205080204" pitchFamily="34" charset="-128"/>
              </a:rPr>
              <a:t> </a:t>
            </a:r>
            <a:r>
              <a:rPr lang="en-US" sz="3200" b="1" dirty="0">
                <a:solidFill>
                  <a:srgbClr val="FF9900"/>
                </a:solidFill>
                <a:latin typeface="Franklin Gothic Medium Cond" panose="020B0606030402020204" pitchFamily="34" charset="0"/>
                <a:ea typeface="ＭＳ Ｐゴシック" panose="020B0600070205080204" pitchFamily="34" charset="-128"/>
              </a:rPr>
              <a:t>deforestation</a:t>
            </a:r>
            <a:r>
              <a:rPr lang="en-US" sz="2800" dirty="0">
                <a:latin typeface="Franklin Gothic Medium Cond" panose="020B0606030402020204" pitchFamily="34" charset="0"/>
                <a:ea typeface="ＭＳ Ｐゴシック" panose="020B0600070205080204" pitchFamily="34" charset="-128"/>
              </a:rPr>
              <a:t> </a:t>
            </a:r>
            <a:r>
              <a:rPr lang="en-US" sz="2400" dirty="0">
                <a:solidFill>
                  <a:srgbClr val="000048"/>
                </a:solidFill>
                <a:latin typeface="Franklin Gothic Medium Cond" panose="020B0606030402020204" pitchFamily="34" charset="0"/>
                <a:ea typeface="ＭＳ Ｐゴシック" panose="020B0600070205080204" pitchFamily="34" charset="-128"/>
              </a:rPr>
              <a:t>and desertification of lands </a:t>
            </a:r>
            <a:r>
              <a:rPr lang="en-US" sz="2000" i="1" dirty="0">
                <a:solidFill>
                  <a:srgbClr val="000048"/>
                </a:solidFill>
                <a:latin typeface="Franklin Gothic Medium Cond" panose="020B0606030402020204" pitchFamily="34" charset="0"/>
                <a:ea typeface="ＭＳ Ｐゴシック" panose="020B0600070205080204" pitchFamily="34" charset="-128"/>
              </a:rPr>
              <a:t>(Allen and Douglas 2010 – WHO 2006)</a:t>
            </a:r>
          </a:p>
          <a:p>
            <a:pPr marL="571500" indent="-571500">
              <a:spcBef>
                <a:spcPct val="20000"/>
              </a:spcBef>
              <a:buFontTx/>
              <a:buChar char="-"/>
              <a:defRPr/>
            </a:pPr>
            <a:endParaRPr lang="en-US" sz="2800" i="1" dirty="0">
              <a:solidFill>
                <a:srgbClr val="000048"/>
              </a:solidFill>
              <a:latin typeface="Franklin Gothic Medium Cond" panose="020B0606030402020204" pitchFamily="34" charset="0"/>
              <a:ea typeface="ＭＳ Ｐゴシック" panose="020B0600070205080204" pitchFamily="34" charset="-128"/>
            </a:endParaRPr>
          </a:p>
          <a:p>
            <a:pPr>
              <a:spcBef>
                <a:spcPct val="20000"/>
              </a:spcBef>
              <a:defRPr/>
            </a:pPr>
            <a:endParaRPr lang="en-US" sz="2800" i="1" dirty="0">
              <a:latin typeface="Franklin Gothic Medium Cond" panose="020B0606030402020204" pitchFamily="34" charset="0"/>
              <a:ea typeface="ＭＳ Ｐゴシック" panose="020B0600070205080204" pitchFamily="34" charset="-128"/>
            </a:endParaRPr>
          </a:p>
          <a:p>
            <a:pPr>
              <a:spcBef>
                <a:spcPct val="20000"/>
              </a:spcBef>
              <a:defRPr/>
            </a:pPr>
            <a:endParaRPr lang="en-US" sz="2800" spc="-150" dirty="0">
              <a:solidFill>
                <a:schemeClr val="accent4"/>
              </a:solidFill>
              <a:latin typeface="Franklin Gothic Medium Cond" panose="020B0606030402020204" pitchFamily="34" charset="0"/>
              <a:ea typeface="ＭＳ Ｐゴシック" panose="020B0600070205080204" pitchFamily="34" charset="-128"/>
            </a:endParaRPr>
          </a:p>
          <a:p>
            <a:pPr>
              <a:spcBef>
                <a:spcPct val="20000"/>
              </a:spcBef>
              <a:defRPr/>
            </a:pPr>
            <a:endParaRPr lang="en-US" sz="2800" dirty="0">
              <a:latin typeface="Franklin Gothic Medium Cond" panose="020B0606030402020204" pitchFamily="34" charset="0"/>
              <a:ea typeface="ＭＳ Ｐゴシック" panose="020B0600070205080204" pitchFamily="34" charset="-128"/>
            </a:endParaRPr>
          </a:p>
        </p:txBody>
      </p:sp>
      <p:sp>
        <p:nvSpPr>
          <p:cNvPr id="5" name="Rectangle 3"/>
          <p:cNvSpPr>
            <a:spLocks noChangeArrowheads="1"/>
          </p:cNvSpPr>
          <p:nvPr/>
        </p:nvSpPr>
        <p:spPr bwMode="auto">
          <a:xfrm>
            <a:off x="683568" y="207174"/>
            <a:ext cx="5529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eaLnBrk="1" hangingPunct="1">
              <a:spcBef>
                <a:spcPct val="0"/>
              </a:spcBef>
              <a:buFontTx/>
              <a:buNone/>
            </a:pPr>
            <a:r>
              <a:rPr lang="en-US" altLang="it-IT" sz="2400" b="1" dirty="0" smtClean="0">
                <a:solidFill>
                  <a:srgbClr val="000048"/>
                </a:solidFill>
                <a:latin typeface="Franklin Gothic Medium" panose="020B0603020102020204" pitchFamily="34" charset="0"/>
              </a:rPr>
              <a:t>Access </a:t>
            </a:r>
            <a:r>
              <a:rPr lang="en-US" altLang="it-IT" sz="2400" b="1" dirty="0">
                <a:solidFill>
                  <a:srgbClr val="000048"/>
                </a:solidFill>
                <a:latin typeface="Franklin Gothic Medium" panose="020B0603020102020204" pitchFamily="34" charset="0"/>
              </a:rPr>
              <a:t>to </a:t>
            </a:r>
            <a:r>
              <a:rPr lang="en-US" altLang="it-IT" sz="2400" b="1" dirty="0" smtClean="0">
                <a:solidFill>
                  <a:srgbClr val="000048"/>
                </a:solidFill>
                <a:latin typeface="Franklin Gothic Medium" panose="020B0603020102020204" pitchFamily="34" charset="0"/>
              </a:rPr>
              <a:t>energy</a:t>
            </a:r>
            <a:endParaRPr lang="en-US" altLang="it-IT" sz="2400" b="1" dirty="0">
              <a:solidFill>
                <a:srgbClr val="000048"/>
              </a:solidFill>
              <a:latin typeface="Franklin Gothic Medium" panose="020B0603020102020204" pitchFamily="34" charset="0"/>
            </a:endParaRPr>
          </a:p>
        </p:txBody>
      </p:sp>
      <p:sp>
        <p:nvSpPr>
          <p:cNvPr id="2" name="Slide Number Placeholder 1"/>
          <p:cNvSpPr>
            <a:spLocks noGrp="1"/>
          </p:cNvSpPr>
          <p:nvPr>
            <p:ph type="sldNum" sz="quarter" idx="10"/>
          </p:nvPr>
        </p:nvSpPr>
        <p:spPr/>
        <p:txBody>
          <a:bodyPr/>
          <a:lstStyle/>
          <a:p>
            <a:pPr>
              <a:defRPr/>
            </a:pPr>
            <a:fld id="{112EC277-88A5-4F54-B3AA-620CD43ADCE9}" type="slidenum">
              <a:rPr lang="it-IT" altLang="it-IT" smtClean="0"/>
              <a:pPr>
                <a:defRPr/>
              </a:pPr>
              <a:t>5</a:t>
            </a:fld>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75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750"/>
                                        <p:tgtEl>
                                          <p:spTgt spid="6">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750"/>
                                        <p:tgtEl>
                                          <p:spTgt spid="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75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611560" y="238542"/>
            <a:ext cx="6192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eaLnBrk="1" hangingPunct="1">
              <a:spcBef>
                <a:spcPct val="0"/>
              </a:spcBef>
              <a:buFontTx/>
              <a:buNone/>
            </a:pPr>
            <a:r>
              <a:rPr lang="en-US" altLang="it-IT" sz="2400" b="1" dirty="0">
                <a:solidFill>
                  <a:srgbClr val="000048"/>
                </a:solidFill>
                <a:latin typeface="Franklin Gothic Medium" panose="020B0603020102020204" pitchFamily="34" charset="0"/>
              </a:rPr>
              <a:t>Burundi – a </a:t>
            </a:r>
            <a:r>
              <a:rPr lang="en-US" altLang="it-IT" sz="2400" b="1" dirty="0" smtClean="0">
                <a:solidFill>
                  <a:srgbClr val="000048"/>
                </a:solidFill>
                <a:latin typeface="Franklin Gothic Medium" panose="020B0603020102020204" pitchFamily="34" charset="0"/>
              </a:rPr>
              <a:t>general and energy </a:t>
            </a:r>
            <a:r>
              <a:rPr lang="en-US" altLang="it-IT" sz="2400" b="1" dirty="0">
                <a:solidFill>
                  <a:srgbClr val="000048"/>
                </a:solidFill>
                <a:latin typeface="Franklin Gothic Medium" panose="020B0603020102020204" pitchFamily="34" charset="0"/>
              </a:rPr>
              <a:t>assessment</a:t>
            </a:r>
          </a:p>
        </p:txBody>
      </p:sp>
      <p:pic>
        <p:nvPicPr>
          <p:cNvPr id="17411" name="Picture 5" descr="C:\Users\FABIO\Desktop\Immag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72" y="982410"/>
            <a:ext cx="2345444" cy="241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a:grpSpLocks/>
          </p:cNvGrpSpPr>
          <p:nvPr/>
        </p:nvGrpSpPr>
        <p:grpSpPr bwMode="auto">
          <a:xfrm>
            <a:off x="1220633" y="2153171"/>
            <a:ext cx="2021683" cy="2756920"/>
            <a:chOff x="-4189531" y="1146401"/>
            <a:chExt cx="2223841" cy="2862574"/>
          </a:xfrm>
        </p:grpSpPr>
        <p:sp>
          <p:nvSpPr>
            <p:cNvPr id="17450" name="Oval 6"/>
            <p:cNvSpPr>
              <a:spLocks noChangeArrowheads="1"/>
            </p:cNvSpPr>
            <p:nvPr/>
          </p:nvSpPr>
          <p:spPr bwMode="auto">
            <a:xfrm>
              <a:off x="-3983635" y="1146401"/>
              <a:ext cx="302151" cy="27757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buFontTx/>
                <a:buNone/>
              </a:pPr>
              <a:endParaRPr lang="en-US" altLang="it-IT" sz="1600"/>
            </a:p>
          </p:txBody>
        </p:sp>
        <p:pic>
          <p:nvPicPr>
            <p:cNvPr id="17451"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9531" y="1683391"/>
              <a:ext cx="2223841" cy="232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52" name="Straight Arrow Connector 8"/>
            <p:cNvCxnSpPr>
              <a:cxnSpLocks noChangeShapeType="1"/>
            </p:cNvCxnSpPr>
            <p:nvPr/>
          </p:nvCxnSpPr>
          <p:spPr bwMode="auto">
            <a:xfrm>
              <a:off x="-3783544" y="1411886"/>
              <a:ext cx="413088" cy="958041"/>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3" name="Slide Number Placeholder 2"/>
          <p:cNvSpPr>
            <a:spLocks noGrp="1"/>
          </p:cNvSpPr>
          <p:nvPr>
            <p:ph type="sldNum" sz="quarter" idx="10"/>
          </p:nvPr>
        </p:nvSpPr>
        <p:spPr/>
        <p:txBody>
          <a:bodyPr/>
          <a:lstStyle/>
          <a:p>
            <a:pPr>
              <a:defRPr/>
            </a:pPr>
            <a:fld id="{112EC277-88A5-4F54-B3AA-620CD43ADCE9}" type="slidenum">
              <a:rPr lang="it-IT" altLang="it-IT" smtClean="0"/>
              <a:pPr>
                <a:defRPr/>
              </a:pPr>
              <a:t>6</a:t>
            </a:fld>
            <a:endParaRPr lang="it-IT" altLang="it-IT"/>
          </a:p>
        </p:txBody>
      </p:sp>
      <p:sp>
        <p:nvSpPr>
          <p:cNvPr id="5" name="Rectangle 4"/>
          <p:cNvSpPr/>
          <p:nvPr/>
        </p:nvSpPr>
        <p:spPr>
          <a:xfrm>
            <a:off x="-180528" y="5017790"/>
            <a:ext cx="3492792" cy="1692771"/>
          </a:xfrm>
          <a:prstGeom prst="rect">
            <a:avLst/>
          </a:prstGeom>
        </p:spPr>
        <p:txBody>
          <a:bodyPr wrap="square">
            <a:spAutoFit/>
          </a:bodyPr>
          <a:lstStyle/>
          <a:p>
            <a:pPr algn="r">
              <a:spcBef>
                <a:spcPts val="600"/>
              </a:spcBef>
              <a:spcAft>
                <a:spcPts val="600"/>
              </a:spcAft>
            </a:pPr>
            <a:r>
              <a:rPr lang="en-US" sz="1400" dirty="0" smtClean="0">
                <a:solidFill>
                  <a:srgbClr val="000048"/>
                </a:solidFill>
                <a:latin typeface="Franklin Gothic Medium Cond" panose="020B0606030402020204" pitchFamily="34" charset="0"/>
              </a:rPr>
              <a:t>   Population </a:t>
            </a:r>
            <a:r>
              <a:rPr lang="en-US" sz="1400" dirty="0">
                <a:solidFill>
                  <a:srgbClr val="000048"/>
                </a:solidFill>
                <a:latin typeface="Franklin Gothic Medium Cond" panose="020B0606030402020204" pitchFamily="34" charset="0"/>
              </a:rPr>
              <a:t>(million</a:t>
            </a:r>
            <a:r>
              <a:rPr lang="en-US" sz="1400" dirty="0" smtClean="0">
                <a:solidFill>
                  <a:srgbClr val="000048"/>
                </a:solidFill>
                <a:latin typeface="Franklin Gothic Medium Cond" panose="020B0606030402020204" pitchFamily="34" charset="0"/>
              </a:rPr>
              <a:t>)	10.16</a:t>
            </a:r>
          </a:p>
          <a:p>
            <a:pPr algn="r">
              <a:spcBef>
                <a:spcPts val="0"/>
              </a:spcBef>
              <a:spcAft>
                <a:spcPts val="0"/>
              </a:spcAft>
            </a:pPr>
            <a:r>
              <a:rPr lang="en-US" sz="1400" dirty="0" smtClean="0">
                <a:solidFill>
                  <a:srgbClr val="000048"/>
                </a:solidFill>
                <a:latin typeface="Franklin Gothic Medium Cond" panose="020B0606030402020204" pitchFamily="34" charset="0"/>
              </a:rPr>
              <a:t> GDP per capita (US$)	251.0</a:t>
            </a:r>
          </a:p>
          <a:p>
            <a:pPr algn="r">
              <a:spcBef>
                <a:spcPts val="0"/>
              </a:spcBef>
              <a:spcAft>
                <a:spcPts val="0"/>
              </a:spcAft>
            </a:pPr>
            <a:r>
              <a:rPr lang="en-US" sz="1400" dirty="0" smtClean="0">
                <a:solidFill>
                  <a:srgbClr val="000048"/>
                </a:solidFill>
                <a:latin typeface="Franklin Gothic Medium Cond" panose="020B0606030402020204" pitchFamily="34" charset="0"/>
              </a:rPr>
              <a:t>    Life expectancy at birth (years)	53</a:t>
            </a:r>
          </a:p>
          <a:p>
            <a:pPr algn="r">
              <a:spcBef>
                <a:spcPts val="0"/>
              </a:spcBef>
              <a:spcAft>
                <a:spcPts val="0"/>
              </a:spcAft>
            </a:pPr>
            <a:r>
              <a:rPr lang="en-US" sz="1400" dirty="0" smtClean="0">
                <a:solidFill>
                  <a:srgbClr val="000048"/>
                </a:solidFill>
                <a:latin typeface="Franklin Gothic Medium Cond" panose="020B0606030402020204" pitchFamily="34" charset="0"/>
              </a:rPr>
              <a:t>Enrolment in secondary school (%)	28%</a:t>
            </a:r>
          </a:p>
          <a:p>
            <a:pPr algn="r">
              <a:spcBef>
                <a:spcPts val="600"/>
              </a:spcBef>
              <a:spcAft>
                <a:spcPts val="600"/>
              </a:spcAft>
            </a:pPr>
            <a:r>
              <a:rPr lang="en-US" sz="1800" b="1" dirty="0" smtClean="0">
                <a:solidFill>
                  <a:srgbClr val="000048"/>
                </a:solidFill>
                <a:latin typeface="Franklin Gothic Medium Cond" panose="020B0606030402020204" pitchFamily="34" charset="0"/>
              </a:rPr>
              <a:t>   Human Development Index</a:t>
            </a:r>
            <a:r>
              <a:rPr lang="en-US" sz="1800" b="1" dirty="0">
                <a:solidFill>
                  <a:srgbClr val="000048"/>
                </a:solidFill>
                <a:latin typeface="Franklin Gothic Medium Cond" panose="020B0606030402020204" pitchFamily="34" charset="0"/>
              </a:rPr>
              <a:t> </a:t>
            </a:r>
            <a:r>
              <a:rPr lang="en-US" sz="1800" b="1" dirty="0" smtClean="0">
                <a:solidFill>
                  <a:srgbClr val="000048"/>
                </a:solidFill>
                <a:latin typeface="Franklin Gothic Medium Cond" panose="020B0606030402020204" pitchFamily="34" charset="0"/>
              </a:rPr>
              <a:t>       0.355</a:t>
            </a:r>
            <a:r>
              <a:rPr lang="en-US" dirty="0" smtClean="0">
                <a:solidFill>
                  <a:srgbClr val="000048"/>
                </a:solidFill>
                <a:latin typeface="Franklin Gothic Medium Cond" panose="020B0606030402020204" pitchFamily="34" charset="0"/>
              </a:rPr>
              <a:t>	</a:t>
            </a:r>
            <a:endParaRPr lang="it-IT" dirty="0">
              <a:solidFill>
                <a:srgbClr val="000048"/>
              </a:solidFill>
              <a:latin typeface="Franklin Gothic Medium Cond" panose="020B0606030402020204" pitchFamily="34" charset="0"/>
              <a:ea typeface="Times New Roman" panose="02020603050405020304" pitchFamily="18" charset="0"/>
              <a:cs typeface="Times New Roman" panose="02020603050405020304" pitchFamily="18" charset="0"/>
            </a:endParaRPr>
          </a:p>
        </p:txBody>
      </p:sp>
      <p:sp>
        <p:nvSpPr>
          <p:cNvPr id="39" name="TextBox 1"/>
          <p:cNvSpPr txBox="1">
            <a:spLocks noChangeArrowheads="1"/>
          </p:cNvSpPr>
          <p:nvPr/>
        </p:nvSpPr>
        <p:spPr bwMode="auto">
          <a:xfrm>
            <a:off x="2195894" y="1007983"/>
            <a:ext cx="77787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r>
              <a:rPr lang="en-US" altLang="it-IT" b="1" dirty="0">
                <a:solidFill>
                  <a:srgbClr val="000048"/>
                </a:solidFill>
                <a:latin typeface="Franklin Gothic Demi Cond" panose="020B0706030402020204" pitchFamily="34" charset="0"/>
                <a:sym typeface="Wingdings" panose="05000000000000000000" pitchFamily="2" charset="2"/>
              </a:rPr>
              <a:t>	</a:t>
            </a:r>
            <a:endParaRPr lang="en-US" altLang="it-IT" sz="1600" dirty="0">
              <a:latin typeface="Franklin Gothic Demi Cond" panose="020B0706030402020204" pitchFamily="34" charset="0"/>
            </a:endParaRPr>
          </a:p>
          <a:p>
            <a:pPr>
              <a:spcBef>
                <a:spcPct val="0"/>
              </a:spcBef>
              <a:buFontTx/>
              <a:buNone/>
            </a:pPr>
            <a:r>
              <a:rPr lang="en-US" altLang="it-IT" b="1" dirty="0">
                <a:solidFill>
                  <a:srgbClr val="000048"/>
                </a:solidFill>
                <a:latin typeface="Franklin Gothic Demi Cond" panose="020B0706030402020204" pitchFamily="34" charset="0"/>
                <a:sym typeface="Wingdings" panose="05000000000000000000" pitchFamily="2" charset="2"/>
              </a:rPr>
              <a:t>	</a:t>
            </a:r>
            <a:r>
              <a:rPr lang="en-US" altLang="it-IT" b="1" dirty="0" smtClean="0">
                <a:solidFill>
                  <a:srgbClr val="FF9900"/>
                </a:solidFill>
                <a:latin typeface="Franklin Gothic Demi Cond" panose="020B0706030402020204" pitchFamily="34" charset="0"/>
              </a:rPr>
              <a:t>&lt;</a:t>
            </a:r>
            <a:r>
              <a:rPr lang="en-US" altLang="it-IT" b="1" dirty="0">
                <a:solidFill>
                  <a:srgbClr val="FF9900"/>
                </a:solidFill>
                <a:latin typeface="Franklin Gothic Demi Cond" panose="020B0706030402020204" pitchFamily="34" charset="0"/>
              </a:rPr>
              <a:t>1% </a:t>
            </a:r>
            <a:r>
              <a:rPr lang="en-US" altLang="it-IT" sz="1600" dirty="0">
                <a:solidFill>
                  <a:srgbClr val="000048"/>
                </a:solidFill>
                <a:latin typeface="Franklin Gothic Demi Cond" panose="020B0706030402020204" pitchFamily="34" charset="0"/>
              </a:rPr>
              <a:t>of the population have access to Modern Cooking</a:t>
            </a:r>
          </a:p>
          <a:p>
            <a:pPr>
              <a:spcBef>
                <a:spcPct val="0"/>
              </a:spcBef>
              <a:buFontTx/>
              <a:buNone/>
            </a:pPr>
            <a:r>
              <a:rPr lang="en-US" altLang="it-IT" sz="1600" dirty="0">
                <a:solidFill>
                  <a:srgbClr val="000048"/>
                </a:solidFill>
                <a:latin typeface="Franklin Gothic Demi Cond" panose="020B0706030402020204" pitchFamily="34" charset="0"/>
              </a:rPr>
              <a:t>					</a:t>
            </a:r>
            <a:r>
              <a:rPr lang="en-US" altLang="it-IT" sz="1100" dirty="0">
                <a:solidFill>
                  <a:srgbClr val="000048"/>
                </a:solidFill>
                <a:latin typeface="Franklin Gothic Demi Cond" panose="020B0706030402020204" pitchFamily="34" charset="0"/>
              </a:rPr>
              <a:t> </a:t>
            </a:r>
            <a:r>
              <a:rPr lang="en-US" altLang="it-IT" sz="1100" dirty="0" smtClean="0">
                <a:solidFill>
                  <a:srgbClr val="000048"/>
                </a:solidFill>
                <a:latin typeface="Franklin Gothic Demi Cond" panose="020B0706030402020204" pitchFamily="34" charset="0"/>
              </a:rPr>
              <a:t>                                source</a:t>
            </a:r>
            <a:r>
              <a:rPr lang="en-US" altLang="it-IT" sz="1100" dirty="0">
                <a:solidFill>
                  <a:srgbClr val="000048"/>
                </a:solidFill>
                <a:latin typeface="Franklin Gothic Demi Cond" panose="020B0706030402020204" pitchFamily="34" charset="0"/>
              </a:rPr>
              <a:t>: IIASA UNIDO 2012</a:t>
            </a:r>
          </a:p>
        </p:txBody>
      </p:sp>
      <p:sp>
        <p:nvSpPr>
          <p:cNvPr id="40" name="Right Arrow 3"/>
          <p:cNvSpPr>
            <a:spLocks noChangeArrowheads="1"/>
          </p:cNvSpPr>
          <p:nvPr/>
        </p:nvSpPr>
        <p:spPr bwMode="auto">
          <a:xfrm rot="5400000">
            <a:off x="4990233" y="1683532"/>
            <a:ext cx="642689" cy="878758"/>
          </a:xfrm>
          <a:prstGeom prst="rightArrow">
            <a:avLst>
              <a:gd name="adj1" fmla="val 50000"/>
              <a:gd name="adj2" fmla="val 49945"/>
            </a:avLst>
          </a:prstGeom>
          <a:solidFill>
            <a:srgbClr val="000048"/>
          </a:solidFill>
          <a:ln w="9525" algn="ctr">
            <a:solidFill>
              <a:srgbClr val="004C80"/>
            </a:solidFill>
            <a:round/>
            <a:headEnd/>
            <a:tailEnd/>
          </a:ln>
        </p:spPr>
        <p:txBody>
          <a:bodyPr wrap="none" lIns="0" tIns="0" rIns="0" bIns="0"/>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buFontTx/>
              <a:buNone/>
            </a:pPr>
            <a:endParaRPr lang="en-US" altLang="it-IT" sz="1200">
              <a:solidFill>
                <a:srgbClr val="000048"/>
              </a:solidFill>
            </a:endParaRPr>
          </a:p>
        </p:txBody>
      </p:sp>
      <p:grpSp>
        <p:nvGrpSpPr>
          <p:cNvPr id="10" name="Group 9"/>
          <p:cNvGrpSpPr/>
          <p:nvPr/>
        </p:nvGrpSpPr>
        <p:grpSpPr>
          <a:xfrm>
            <a:off x="4118783" y="2526630"/>
            <a:ext cx="6264275" cy="639130"/>
            <a:chOff x="4031904" y="2742705"/>
            <a:chExt cx="6264275" cy="639130"/>
          </a:xfrm>
        </p:grpSpPr>
        <p:sp>
          <p:nvSpPr>
            <p:cNvPr id="41" name="TextBox 5"/>
            <p:cNvSpPr txBox="1">
              <a:spLocks noChangeArrowheads="1"/>
            </p:cNvSpPr>
            <p:nvPr/>
          </p:nvSpPr>
          <p:spPr bwMode="auto">
            <a:xfrm>
              <a:off x="4031904" y="2742705"/>
              <a:ext cx="6264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r>
                <a:rPr lang="en-US" altLang="it-IT" sz="2400" b="1" dirty="0">
                  <a:solidFill>
                    <a:srgbClr val="FF9900"/>
                  </a:solidFill>
                  <a:latin typeface="Franklin Gothic Demi Cond" panose="020B0706030402020204" pitchFamily="34" charset="0"/>
                </a:rPr>
                <a:t>70.8%</a:t>
              </a:r>
              <a:r>
                <a:rPr lang="en-US" altLang="it-IT" sz="2400" b="1" dirty="0">
                  <a:solidFill>
                    <a:srgbClr val="004D82"/>
                  </a:solidFill>
                  <a:latin typeface="Franklin Gothic Demi Cond" panose="020B0706030402020204" pitchFamily="34" charset="0"/>
                </a:rPr>
                <a:t> </a:t>
              </a:r>
              <a:r>
                <a:rPr lang="en-US" altLang="it-IT" sz="1800" dirty="0">
                  <a:solidFill>
                    <a:srgbClr val="000048"/>
                  </a:solidFill>
                  <a:latin typeface="Franklin Gothic Demi Cond" panose="020B0706030402020204" pitchFamily="34" charset="0"/>
                </a:rPr>
                <a:t>of TPES is met by FUEL WOOD</a:t>
              </a:r>
            </a:p>
          </p:txBody>
        </p:sp>
        <p:sp>
          <p:nvSpPr>
            <p:cNvPr id="44" name="Rectangle 3"/>
            <p:cNvSpPr>
              <a:spLocks noChangeArrowheads="1"/>
            </p:cNvSpPr>
            <p:nvPr/>
          </p:nvSpPr>
          <p:spPr bwMode="auto">
            <a:xfrm>
              <a:off x="7566163" y="3120225"/>
              <a:ext cx="12522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r>
                <a:rPr lang="en-US" altLang="it-IT" sz="1100" dirty="0">
                  <a:solidFill>
                    <a:srgbClr val="000048"/>
                  </a:solidFill>
                  <a:latin typeface="Franklin Gothic Demi Cond" panose="020B0706030402020204" pitchFamily="34" charset="0"/>
                </a:rPr>
                <a:t>source: IRENA 2009</a:t>
              </a:r>
            </a:p>
          </p:txBody>
        </p:sp>
      </p:grpSp>
      <p:grpSp>
        <p:nvGrpSpPr>
          <p:cNvPr id="2" name="Group 1"/>
          <p:cNvGrpSpPr/>
          <p:nvPr/>
        </p:nvGrpSpPr>
        <p:grpSpPr>
          <a:xfrm>
            <a:off x="4538262" y="3081616"/>
            <a:ext cx="6329362" cy="3776384"/>
            <a:chOff x="4644678" y="3103842"/>
            <a:chExt cx="6329362" cy="3776384"/>
          </a:xfrm>
        </p:grpSpPr>
        <p:sp>
          <p:nvSpPr>
            <p:cNvPr id="42" name="Right Arrow 1"/>
            <p:cNvSpPr>
              <a:spLocks noChangeArrowheads="1"/>
            </p:cNvSpPr>
            <p:nvPr/>
          </p:nvSpPr>
          <p:spPr bwMode="auto">
            <a:xfrm rot="5400000">
              <a:off x="5776440" y="2990797"/>
              <a:ext cx="638008" cy="864097"/>
            </a:xfrm>
            <a:prstGeom prst="rightArrow">
              <a:avLst>
                <a:gd name="adj1" fmla="val 50000"/>
                <a:gd name="adj2" fmla="val 49999"/>
              </a:avLst>
            </a:prstGeom>
            <a:solidFill>
              <a:srgbClr val="000048"/>
            </a:solidFill>
            <a:ln w="9525" algn="ctr">
              <a:solidFill>
                <a:srgbClr val="2C5986"/>
              </a:solidFill>
              <a:round/>
              <a:headEnd/>
              <a:tailEnd/>
            </a:ln>
          </p:spPr>
          <p:txBody>
            <a:bodyPr wrap="none" lIns="0" tIns="0" rIns="0" bIns="0"/>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buFontTx/>
                <a:buNone/>
              </a:pPr>
              <a:endParaRPr lang="en-US" altLang="it-IT" sz="1200">
                <a:solidFill>
                  <a:srgbClr val="000048"/>
                </a:solidFill>
              </a:endParaRPr>
            </a:p>
          </p:txBody>
        </p:sp>
        <p:grpSp>
          <p:nvGrpSpPr>
            <p:cNvPr id="11" name="Group 10"/>
            <p:cNvGrpSpPr/>
            <p:nvPr/>
          </p:nvGrpSpPr>
          <p:grpSpPr>
            <a:xfrm>
              <a:off x="4644678" y="3771837"/>
              <a:ext cx="6329362" cy="1036139"/>
              <a:chOff x="4644678" y="3567298"/>
              <a:chExt cx="6329362" cy="1036139"/>
            </a:xfrm>
          </p:grpSpPr>
          <p:sp>
            <p:nvSpPr>
              <p:cNvPr id="43" name="TextBox 5"/>
              <p:cNvSpPr txBox="1">
                <a:spLocks noChangeArrowheads="1"/>
              </p:cNvSpPr>
              <p:nvPr/>
            </p:nvSpPr>
            <p:spPr bwMode="auto">
              <a:xfrm>
                <a:off x="4644678" y="3567298"/>
                <a:ext cx="6329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r>
                  <a:rPr lang="en-US" altLang="it-IT" sz="2400" b="1" dirty="0">
                    <a:solidFill>
                      <a:srgbClr val="000048"/>
                    </a:solidFill>
                    <a:latin typeface="Franklin Gothic Demi Cond" panose="020B0706030402020204" pitchFamily="34" charset="0"/>
                  </a:rPr>
                  <a:t>A </a:t>
                </a:r>
                <a:r>
                  <a:rPr lang="en-US" altLang="it-IT" sz="2400" b="1" dirty="0" smtClean="0">
                    <a:solidFill>
                      <a:srgbClr val="000048"/>
                    </a:solidFill>
                    <a:latin typeface="Franklin Gothic Demi Cond" panose="020B0706030402020204" pitchFamily="34" charset="0"/>
                  </a:rPr>
                  <a:t>GREAT </a:t>
                </a:r>
                <a:r>
                  <a:rPr lang="en-US" altLang="it-IT" sz="1800" b="1" dirty="0">
                    <a:solidFill>
                      <a:srgbClr val="000048"/>
                    </a:solidFill>
                    <a:latin typeface="Franklin Gothic Demi Cond" panose="020B0706030402020204" pitchFamily="34" charset="0"/>
                  </a:rPr>
                  <a:t>PRESSURE</a:t>
                </a:r>
                <a:r>
                  <a:rPr lang="en-US" altLang="it-IT" sz="2400" b="1" dirty="0">
                    <a:solidFill>
                      <a:srgbClr val="000048"/>
                    </a:solidFill>
                    <a:latin typeface="Franklin Gothic Demi Cond" panose="020B0706030402020204" pitchFamily="34" charset="0"/>
                  </a:rPr>
                  <a:t> ON </a:t>
                </a:r>
                <a:r>
                  <a:rPr lang="en-US" altLang="it-IT" sz="2400" b="1" dirty="0">
                    <a:solidFill>
                      <a:srgbClr val="FF9900"/>
                    </a:solidFill>
                    <a:latin typeface="Franklin Gothic Demi Cond" panose="020B0706030402020204" pitchFamily="34" charset="0"/>
                  </a:rPr>
                  <a:t>DEFORESTATION</a:t>
                </a:r>
                <a:endParaRPr lang="en-US" altLang="it-IT" sz="1800" dirty="0">
                  <a:solidFill>
                    <a:srgbClr val="FF9900"/>
                  </a:solidFill>
                  <a:latin typeface="Franklin Gothic Demi Cond" panose="020B0706030402020204" pitchFamily="34" charset="0"/>
                </a:endParaRPr>
              </a:p>
            </p:txBody>
          </p:sp>
          <p:grpSp>
            <p:nvGrpSpPr>
              <p:cNvPr id="45" name="Group 11"/>
              <p:cNvGrpSpPr>
                <a:grpSpLocks/>
              </p:cNvGrpSpPr>
              <p:nvPr/>
            </p:nvGrpSpPr>
            <p:grpSpPr bwMode="auto">
              <a:xfrm>
                <a:off x="4644678" y="4005394"/>
                <a:ext cx="5861102" cy="598043"/>
                <a:chOff x="6156176" y="1261461"/>
                <a:chExt cx="3104560" cy="598343"/>
              </a:xfrm>
            </p:grpSpPr>
            <p:sp>
              <p:nvSpPr>
                <p:cNvPr id="46" name="TextBox 12"/>
                <p:cNvSpPr txBox="1">
                  <a:spLocks noChangeArrowheads="1"/>
                </p:cNvSpPr>
                <p:nvPr/>
              </p:nvSpPr>
              <p:spPr bwMode="auto">
                <a:xfrm>
                  <a:off x="6156176" y="1261461"/>
                  <a:ext cx="3095923" cy="33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r>
                    <a:rPr lang="en-US" altLang="it-IT" sz="1600" b="1" dirty="0">
                      <a:solidFill>
                        <a:srgbClr val="000048"/>
                      </a:solidFill>
                      <a:latin typeface="Franklin Gothic Demi Cond" panose="020B0706030402020204" pitchFamily="34" charset="0"/>
                    </a:rPr>
                    <a:t>2.02% </a:t>
                  </a:r>
                  <a:r>
                    <a:rPr lang="en-US" altLang="it-IT" sz="1600" dirty="0">
                      <a:solidFill>
                        <a:srgbClr val="000048"/>
                      </a:solidFill>
                      <a:latin typeface="Franklin Gothic Demi Cond" panose="020B0706030402020204" pitchFamily="34" charset="0"/>
                    </a:rPr>
                    <a:t>deforestation rate, the highest in Africa </a:t>
                  </a:r>
                </a:p>
              </p:txBody>
            </p:sp>
            <p:sp>
              <p:nvSpPr>
                <p:cNvPr id="47" name="TextBox 13"/>
                <p:cNvSpPr txBox="1">
                  <a:spLocks noChangeArrowheads="1"/>
                </p:cNvSpPr>
                <p:nvPr/>
              </p:nvSpPr>
              <p:spPr bwMode="auto">
                <a:xfrm>
                  <a:off x="7806040" y="1598063"/>
                  <a:ext cx="1454696"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r>
                    <a:rPr lang="en-US" altLang="it-IT" sz="1100" dirty="0">
                      <a:solidFill>
                        <a:srgbClr val="000048"/>
                      </a:solidFill>
                      <a:latin typeface="Franklin Gothic Demi Cond" panose="020B0706030402020204" pitchFamily="34" charset="0"/>
                    </a:rPr>
                    <a:t>source: WB 2013</a:t>
                  </a:r>
                </a:p>
              </p:txBody>
            </p:sp>
          </p:grpSp>
        </p:grpSp>
        <p:sp>
          <p:nvSpPr>
            <p:cNvPr id="48" name="TextBox 5"/>
            <p:cNvSpPr txBox="1">
              <a:spLocks noChangeArrowheads="1"/>
            </p:cNvSpPr>
            <p:nvPr/>
          </p:nvSpPr>
          <p:spPr bwMode="auto">
            <a:xfrm>
              <a:off x="5857373" y="5310566"/>
              <a:ext cx="236892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ＭＳ Ｐゴシック" panose="020B0600070205080204" pitchFamily="34" charset="-128"/>
                </a:defRPr>
              </a:lvl1pPr>
              <a:lvl2pPr marL="742950" indent="-285750">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marL="457200" indent="-457200">
                <a:buFontTx/>
                <a:buChar char="-"/>
                <a:defRPr/>
              </a:pPr>
              <a:r>
                <a:rPr lang="en-US" altLang="it-IT" sz="1800" b="1" dirty="0" smtClean="0">
                  <a:solidFill>
                    <a:srgbClr val="FF9900"/>
                  </a:solidFill>
                  <a:latin typeface="Franklin Gothic Demi Cond" panose="020B0706030402020204" pitchFamily="34" charset="0"/>
                </a:rPr>
                <a:t>soil erosion</a:t>
              </a:r>
            </a:p>
            <a:p>
              <a:pPr marL="457200" indent="-457200">
                <a:buFontTx/>
                <a:buChar char="-"/>
                <a:defRPr/>
              </a:pPr>
              <a:r>
                <a:rPr lang="en-US" altLang="it-IT" sz="1800" b="1" dirty="0" smtClean="0">
                  <a:solidFill>
                    <a:srgbClr val="FF9900"/>
                  </a:solidFill>
                  <a:latin typeface="Franklin Gothic Demi Cond" panose="020B0706030402020204" pitchFamily="34" charset="0"/>
                </a:rPr>
                <a:t>siltation</a:t>
              </a:r>
            </a:p>
            <a:p>
              <a:pPr marL="457200" indent="-457200">
                <a:buFontTx/>
                <a:buChar char="-"/>
                <a:defRPr/>
              </a:pPr>
              <a:r>
                <a:rPr lang="en-US" altLang="it-IT" sz="1800" b="1" dirty="0" smtClean="0">
                  <a:solidFill>
                    <a:srgbClr val="FF9900"/>
                  </a:solidFill>
                  <a:latin typeface="Franklin Gothic Demi Cond" panose="020B0706030402020204" pitchFamily="34" charset="0"/>
                </a:rPr>
                <a:t>social problems</a:t>
              </a:r>
            </a:p>
            <a:p>
              <a:pPr marL="457200" indent="-457200">
                <a:buFontTx/>
                <a:buChar char="-"/>
                <a:defRPr/>
              </a:pPr>
              <a:endParaRPr lang="en-US" altLang="it-IT" sz="2400" b="1" dirty="0" smtClean="0">
                <a:solidFill>
                  <a:srgbClr val="FF0000"/>
                </a:solidFill>
                <a:latin typeface="Franklin Gothic Demi Cond" panose="020B0706030402020204" pitchFamily="34" charset="0"/>
              </a:endParaRPr>
            </a:p>
            <a:p>
              <a:pPr marL="342900" indent="-342900">
                <a:buFontTx/>
                <a:buChar char="-"/>
                <a:defRPr/>
              </a:pPr>
              <a:endParaRPr lang="en-US" altLang="it-IT" sz="1800" dirty="0" smtClean="0">
                <a:solidFill>
                  <a:srgbClr val="FF0000"/>
                </a:solidFill>
                <a:latin typeface="Franklin Gothic Demi Cond" panose="020B0706030402020204" pitchFamily="34" charset="0"/>
              </a:endParaRPr>
            </a:p>
          </p:txBody>
        </p:sp>
        <p:sp>
          <p:nvSpPr>
            <p:cNvPr id="49" name="Right Arrow 48"/>
            <p:cNvSpPr>
              <a:spLocks noChangeArrowheads="1"/>
            </p:cNvSpPr>
            <p:nvPr/>
          </p:nvSpPr>
          <p:spPr bwMode="auto">
            <a:xfrm rot="5400000">
              <a:off x="6549416" y="4531470"/>
              <a:ext cx="637358" cy="863849"/>
            </a:xfrm>
            <a:prstGeom prst="rightArrow">
              <a:avLst>
                <a:gd name="adj1" fmla="val 50000"/>
                <a:gd name="adj2" fmla="val 49937"/>
              </a:avLst>
            </a:prstGeom>
            <a:solidFill>
              <a:srgbClr val="FF9900"/>
            </a:solidFill>
            <a:ln w="9525" algn="ctr">
              <a:solidFill>
                <a:srgbClr val="FF9900"/>
              </a:solidFill>
              <a:round/>
              <a:headEnd/>
              <a:tailEnd/>
            </a:ln>
          </p:spPr>
          <p:txBody>
            <a:bodyPr wrap="none" lIns="0" tIns="0" rIns="0" bIns="0"/>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buFontTx/>
                <a:buNone/>
              </a:pPr>
              <a:endParaRPr lang="en-US" altLang="it-IT" sz="1200">
                <a:solidFill>
                  <a:srgbClr val="FF99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683568" y="274637"/>
            <a:ext cx="5529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eaLnBrk="1" hangingPunct="1">
              <a:spcBef>
                <a:spcPct val="0"/>
              </a:spcBef>
              <a:buFontTx/>
              <a:buNone/>
            </a:pPr>
            <a:r>
              <a:rPr lang="en-US" altLang="it-IT" sz="2400" b="1" dirty="0" smtClean="0">
                <a:solidFill>
                  <a:srgbClr val="000048"/>
                </a:solidFill>
                <a:latin typeface="Franklin Gothic Medium" panose="020B0603020102020204" pitchFamily="34" charset="0"/>
              </a:rPr>
              <a:t>Analysis </a:t>
            </a:r>
            <a:r>
              <a:rPr lang="en-US" altLang="it-IT" sz="2400" b="1" dirty="0">
                <a:solidFill>
                  <a:srgbClr val="000048"/>
                </a:solidFill>
                <a:latin typeface="Franklin Gothic Medium" panose="020B0603020102020204" pitchFamily="34" charset="0"/>
              </a:rPr>
              <a:t>of the problem</a:t>
            </a:r>
          </a:p>
        </p:txBody>
      </p:sp>
      <p:sp>
        <p:nvSpPr>
          <p:cNvPr id="2" name="Slide Number Placeholder 1"/>
          <p:cNvSpPr>
            <a:spLocks noGrp="1"/>
          </p:cNvSpPr>
          <p:nvPr>
            <p:ph type="sldNum" sz="quarter" idx="10"/>
          </p:nvPr>
        </p:nvSpPr>
        <p:spPr/>
        <p:txBody>
          <a:bodyPr/>
          <a:lstStyle/>
          <a:p>
            <a:pPr>
              <a:defRPr/>
            </a:pPr>
            <a:fld id="{112EC277-88A5-4F54-B3AA-620CD43ADCE9}" type="slidenum">
              <a:rPr lang="it-IT" altLang="it-IT" smtClean="0"/>
              <a:pPr>
                <a:defRPr/>
              </a:pPr>
              <a:t>7</a:t>
            </a:fld>
            <a:endParaRPr lang="it-IT" altLang="it-IT"/>
          </a:p>
        </p:txBody>
      </p:sp>
      <p:sp>
        <p:nvSpPr>
          <p:cNvPr id="4" name="TextBox 3"/>
          <p:cNvSpPr txBox="1"/>
          <p:nvPr/>
        </p:nvSpPr>
        <p:spPr>
          <a:xfrm>
            <a:off x="2843808" y="6156012"/>
            <a:ext cx="6408712" cy="369332"/>
          </a:xfrm>
          <a:prstGeom prst="rect">
            <a:avLst/>
          </a:prstGeom>
          <a:noFill/>
        </p:spPr>
        <p:txBody>
          <a:bodyPr wrap="square" rtlCol="0">
            <a:spAutoFit/>
          </a:bodyPr>
          <a:lstStyle/>
          <a:p>
            <a:r>
              <a:rPr lang="en-US" sz="1800" dirty="0" smtClean="0">
                <a:solidFill>
                  <a:srgbClr val="000048"/>
                </a:solidFill>
                <a:latin typeface="Franklin Gothic Demi Cond" panose="020B0706030402020204" pitchFamily="34" charset="0"/>
              </a:rPr>
              <a:t>source: European Commission – Project Cycle Management Guidelines</a:t>
            </a:r>
            <a:endParaRPr lang="en-US" sz="1800" dirty="0">
              <a:solidFill>
                <a:srgbClr val="000048"/>
              </a:solidFill>
              <a:latin typeface="Franklin Gothic Demi Cond" panose="020B0706030402020204" pitchFamily="34" charset="0"/>
            </a:endParaRPr>
          </a:p>
        </p:txBody>
      </p:sp>
      <p:grpSp>
        <p:nvGrpSpPr>
          <p:cNvPr id="18" name="Group 17"/>
          <p:cNvGrpSpPr/>
          <p:nvPr/>
        </p:nvGrpSpPr>
        <p:grpSpPr>
          <a:xfrm>
            <a:off x="1016783" y="1425890"/>
            <a:ext cx="6942962" cy="4082854"/>
            <a:chOff x="1016783" y="1425890"/>
            <a:chExt cx="6942962" cy="4082854"/>
          </a:xfrm>
        </p:grpSpPr>
        <p:grpSp>
          <p:nvGrpSpPr>
            <p:cNvPr id="7" name="Group 6"/>
            <p:cNvGrpSpPr/>
            <p:nvPr/>
          </p:nvGrpSpPr>
          <p:grpSpPr>
            <a:xfrm>
              <a:off x="3254569" y="2121708"/>
              <a:ext cx="4705176" cy="3387036"/>
              <a:chOff x="3904791" y="1554132"/>
              <a:chExt cx="4705176" cy="3387036"/>
            </a:xfrm>
          </p:grpSpPr>
          <p:grpSp>
            <p:nvGrpSpPr>
              <p:cNvPr id="8" name="Group 7"/>
              <p:cNvGrpSpPr/>
              <p:nvPr/>
            </p:nvGrpSpPr>
            <p:grpSpPr>
              <a:xfrm>
                <a:off x="3904791" y="1554132"/>
                <a:ext cx="4705176" cy="3387036"/>
                <a:chOff x="3904791" y="1554132"/>
                <a:chExt cx="4705176" cy="3387036"/>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4791" y="1554132"/>
                  <a:ext cx="2173658" cy="338703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9690" y="1554132"/>
                  <a:ext cx="2540277" cy="3387036"/>
                </a:xfrm>
                <a:prstGeom prst="rect">
                  <a:avLst/>
                </a:prstGeom>
              </p:spPr>
            </p:pic>
            <p:sp>
              <p:nvSpPr>
                <p:cNvPr id="13" name="TextBox 12"/>
                <p:cNvSpPr txBox="1"/>
                <p:nvPr/>
              </p:nvSpPr>
              <p:spPr>
                <a:xfrm>
                  <a:off x="4774449" y="1638601"/>
                  <a:ext cx="3274118" cy="584775"/>
                </a:xfrm>
                <a:prstGeom prst="rect">
                  <a:avLst/>
                </a:prstGeom>
                <a:noFill/>
              </p:spPr>
              <p:txBody>
                <a:bodyPr wrap="square" rtlCol="0">
                  <a:spAutoFit/>
                </a:bodyPr>
                <a:lstStyle/>
                <a:p>
                  <a:r>
                    <a:rPr lang="en-US" sz="3200" b="1" dirty="0" smtClean="0">
                      <a:solidFill>
                        <a:schemeClr val="bg1"/>
                      </a:solidFill>
                      <a:latin typeface="Franklin Gothic Demi Cond" panose="020B0706030402020204" pitchFamily="34" charset="0"/>
                    </a:rPr>
                    <a:t>MUTOYI MISSION</a:t>
                  </a:r>
                  <a:endParaRPr lang="en-US" sz="3200" b="1" dirty="0">
                    <a:solidFill>
                      <a:schemeClr val="bg1"/>
                    </a:solidFill>
                    <a:latin typeface="Franklin Gothic Demi Cond" panose="020B0706030402020204" pitchFamily="34" charset="0"/>
                  </a:endParaRPr>
                </a:p>
              </p:txBody>
            </p:sp>
          </p:grpSp>
          <p:sp>
            <p:nvSpPr>
              <p:cNvPr id="9" name="TextBox 8"/>
              <p:cNvSpPr txBox="1"/>
              <p:nvPr/>
            </p:nvSpPr>
            <p:spPr>
              <a:xfrm>
                <a:off x="5272002" y="2158656"/>
                <a:ext cx="3274118" cy="461665"/>
              </a:xfrm>
              <a:prstGeom prst="rect">
                <a:avLst/>
              </a:prstGeom>
              <a:noFill/>
            </p:spPr>
            <p:txBody>
              <a:bodyPr wrap="square" rtlCol="0">
                <a:spAutoFit/>
              </a:bodyPr>
              <a:lstStyle/>
              <a:p>
                <a:r>
                  <a:rPr lang="en-US" sz="2400" b="1" dirty="0" smtClean="0">
                    <a:solidFill>
                      <a:schemeClr val="bg1"/>
                    </a:solidFill>
                    <a:latin typeface="Franklin Gothic Demi Cond" panose="020B0706030402020204" pitchFamily="34" charset="0"/>
                  </a:rPr>
                  <a:t>V.I.S.P.E. NGO</a:t>
                </a:r>
                <a:endParaRPr lang="en-US" sz="2400" b="1" dirty="0">
                  <a:solidFill>
                    <a:schemeClr val="bg1"/>
                  </a:solidFill>
                  <a:latin typeface="Franklin Gothic Demi Cond" panose="020B0706030402020204" pitchFamily="34" charset="0"/>
                </a:endParaRPr>
              </a:p>
            </p:txBody>
          </p:sp>
        </p:grpSp>
        <p:grpSp>
          <p:nvGrpSpPr>
            <p:cNvPr id="14" name="Group 13"/>
            <p:cNvGrpSpPr>
              <a:grpSpLocks/>
            </p:cNvGrpSpPr>
            <p:nvPr/>
          </p:nvGrpSpPr>
          <p:grpSpPr bwMode="auto">
            <a:xfrm>
              <a:off x="1016783" y="1425890"/>
              <a:ext cx="3267185" cy="2239750"/>
              <a:chOff x="-4189531" y="1683391"/>
              <a:chExt cx="3593887" cy="2325584"/>
            </a:xfrm>
          </p:grpSpPr>
          <p:pic>
            <p:nvPicPr>
              <p:cNvPr id="16"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9531" y="1683391"/>
                <a:ext cx="2223841" cy="232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8"/>
              <p:cNvCxnSpPr>
                <a:cxnSpLocks noChangeShapeType="1"/>
              </p:cNvCxnSpPr>
              <p:nvPr/>
            </p:nvCxnSpPr>
            <p:spPr bwMode="auto">
              <a:xfrm>
                <a:off x="-3085579" y="2670656"/>
                <a:ext cx="2489935" cy="644005"/>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grpSp>
      </p:grpSp>
      <p:sp>
        <p:nvSpPr>
          <p:cNvPr id="5" name="TextBox 4"/>
          <p:cNvSpPr txBox="1"/>
          <p:nvPr/>
        </p:nvSpPr>
        <p:spPr>
          <a:xfrm>
            <a:off x="4283968" y="5517232"/>
            <a:ext cx="4680520" cy="461665"/>
          </a:xfrm>
          <a:prstGeom prst="rect">
            <a:avLst/>
          </a:prstGeom>
          <a:noFill/>
        </p:spPr>
        <p:txBody>
          <a:bodyPr wrap="square" rtlCol="0">
            <a:spAutoFit/>
          </a:bodyPr>
          <a:lstStyle/>
          <a:p>
            <a:r>
              <a:rPr lang="en-US" sz="2400" dirty="0" smtClean="0">
                <a:solidFill>
                  <a:srgbClr val="000048"/>
                </a:solidFill>
                <a:latin typeface="Franklin Gothic Demi Cond" panose="020B0706030402020204" pitchFamily="34" charset="0"/>
              </a:rPr>
              <a:t>- Problem Tree -</a:t>
            </a:r>
            <a:endParaRPr lang="en-US" sz="2400" dirty="0">
              <a:solidFill>
                <a:srgbClr val="000048"/>
              </a:solidFill>
              <a:latin typeface="Franklin Gothic Demi Cond" panose="020B0706030402020204" pitchFamily="34"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502" y="1124744"/>
            <a:ext cx="7488898" cy="44323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
          <p:cNvSpPr txBox="1">
            <a:spLocks noChangeArrowheads="1"/>
          </p:cNvSpPr>
          <p:nvPr/>
        </p:nvSpPr>
        <p:spPr bwMode="auto">
          <a:xfrm>
            <a:off x="640556" y="403666"/>
            <a:ext cx="7772400"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lnSpc>
                <a:spcPct val="55000"/>
              </a:lnSpc>
              <a:spcBef>
                <a:spcPct val="50000"/>
              </a:spcBef>
              <a:buFontTx/>
              <a:buNone/>
            </a:pPr>
            <a:r>
              <a:rPr lang="en-US" altLang="it-IT" sz="2400" b="1" dirty="0" smtClean="0">
                <a:solidFill>
                  <a:srgbClr val="000048"/>
                </a:solidFill>
                <a:latin typeface="Franklin Gothic Medium" panose="020B0603020102020204" pitchFamily="34" charset="0"/>
              </a:rPr>
              <a:t>Goals </a:t>
            </a:r>
            <a:r>
              <a:rPr lang="en-US" altLang="it-IT" sz="2400" b="1" dirty="0">
                <a:solidFill>
                  <a:srgbClr val="000048"/>
                </a:solidFill>
                <a:latin typeface="Franklin Gothic Medium" panose="020B0603020102020204" pitchFamily="34" charset="0"/>
              </a:rPr>
              <a:t>of the thesis</a:t>
            </a:r>
          </a:p>
        </p:txBody>
      </p:sp>
      <p:sp>
        <p:nvSpPr>
          <p:cNvPr id="6" name="Figura a mano libera 4"/>
          <p:cNvSpPr/>
          <p:nvPr/>
        </p:nvSpPr>
        <p:spPr>
          <a:xfrm>
            <a:off x="137504" y="1628800"/>
            <a:ext cx="3384550" cy="1809874"/>
          </a:xfrm>
          <a:custGeom>
            <a:avLst/>
            <a:gdLst>
              <a:gd name="connsiteX0" fmla="*/ 0 w 3257465"/>
              <a:gd name="connsiteY0" fmla="*/ 0 h 1439995"/>
              <a:gd name="connsiteX1" fmla="*/ 2537468 w 3257465"/>
              <a:gd name="connsiteY1" fmla="*/ 0 h 1439995"/>
              <a:gd name="connsiteX2" fmla="*/ 3257465 w 3257465"/>
              <a:gd name="connsiteY2" fmla="*/ 719998 h 1439995"/>
              <a:gd name="connsiteX3" fmla="*/ 2537468 w 3257465"/>
              <a:gd name="connsiteY3" fmla="*/ 1439995 h 1439995"/>
              <a:gd name="connsiteX4" fmla="*/ 0 w 3257465"/>
              <a:gd name="connsiteY4" fmla="*/ 1439995 h 1439995"/>
              <a:gd name="connsiteX5" fmla="*/ 719998 w 3257465"/>
              <a:gd name="connsiteY5" fmla="*/ 719998 h 1439995"/>
              <a:gd name="connsiteX6" fmla="*/ 0 w 3257465"/>
              <a:gd name="connsiteY6" fmla="*/ 0 h 143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7465" h="1439995">
                <a:moveTo>
                  <a:pt x="0" y="0"/>
                </a:moveTo>
                <a:lnTo>
                  <a:pt x="2537468" y="0"/>
                </a:lnTo>
                <a:lnTo>
                  <a:pt x="3257465" y="719998"/>
                </a:lnTo>
                <a:lnTo>
                  <a:pt x="2537468" y="1439995"/>
                </a:lnTo>
                <a:lnTo>
                  <a:pt x="0" y="1439995"/>
                </a:lnTo>
                <a:lnTo>
                  <a:pt x="719998" y="719998"/>
                </a:lnTo>
                <a:lnTo>
                  <a:pt x="0" y="0"/>
                </a:lnTo>
                <a:close/>
              </a:path>
            </a:pathLst>
          </a:custGeom>
          <a:solidFill>
            <a:srgbClr val="000048"/>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800008" tIns="26670" rIns="746667" bIns="26670" spcCol="1270" anchor="ctr"/>
          <a:lstStyle/>
          <a:p>
            <a:pPr algn="ctr" defTabSz="889000">
              <a:lnSpc>
                <a:spcPct val="90000"/>
              </a:lnSpc>
              <a:spcAft>
                <a:spcPct val="35000"/>
              </a:spcAft>
              <a:defRPr/>
            </a:pPr>
            <a:r>
              <a:rPr lang="en-US" altLang="it-IT" sz="2000" dirty="0">
                <a:latin typeface="Franklin Gothic Medium" panose="020B0603020102020204" pitchFamily="34" charset="0"/>
                <a:ea typeface="ＭＳ Ｐゴシック" panose="020B0600070205080204" pitchFamily="34" charset="-128"/>
              </a:rPr>
              <a:t>Finding </a:t>
            </a:r>
            <a:r>
              <a:rPr lang="en-US" altLang="it-IT" sz="2000" b="1" dirty="0">
                <a:latin typeface="Franklin Gothic Medium" panose="020B0603020102020204" pitchFamily="34" charset="0"/>
                <a:ea typeface="ＭＳ Ｐゴシック" panose="020B0600070205080204" pitchFamily="34" charset="-128"/>
              </a:rPr>
              <a:t>energy substitutions </a:t>
            </a:r>
            <a:r>
              <a:rPr lang="en-US" altLang="it-IT" sz="2000" dirty="0">
                <a:latin typeface="Franklin Gothic Medium" panose="020B0603020102020204" pitchFamily="34" charset="0"/>
                <a:ea typeface="ＭＳ Ｐゴシック" panose="020B0600070205080204" pitchFamily="34" charset="-128"/>
              </a:rPr>
              <a:t>to traditional fuels in </a:t>
            </a:r>
            <a:r>
              <a:rPr lang="en-US" altLang="it-IT" sz="2000" b="1" dirty="0">
                <a:latin typeface="Franklin Gothic Medium" panose="020B0603020102020204" pitchFamily="34" charset="0"/>
                <a:ea typeface="ＭＳ Ｐゴシック" panose="020B0600070205080204" pitchFamily="34" charset="-128"/>
              </a:rPr>
              <a:t>Burundi</a:t>
            </a:r>
            <a:endParaRPr lang="it-IT" sz="2000" b="1" dirty="0">
              <a:solidFill>
                <a:schemeClr val="bg1"/>
              </a:solidFill>
              <a:latin typeface="Franklin Gothic Medium" panose="020B0603020102020204" pitchFamily="34" charset="0"/>
            </a:endParaRPr>
          </a:p>
        </p:txBody>
      </p:sp>
      <p:sp>
        <p:nvSpPr>
          <p:cNvPr id="7" name="Figura a mano libera 5"/>
          <p:cNvSpPr/>
          <p:nvPr/>
        </p:nvSpPr>
        <p:spPr>
          <a:xfrm>
            <a:off x="2874354" y="1628800"/>
            <a:ext cx="3509963" cy="1809874"/>
          </a:xfrm>
          <a:custGeom>
            <a:avLst/>
            <a:gdLst>
              <a:gd name="connsiteX0" fmla="*/ 0 w 3257465"/>
              <a:gd name="connsiteY0" fmla="*/ 0 h 1439995"/>
              <a:gd name="connsiteX1" fmla="*/ 2537468 w 3257465"/>
              <a:gd name="connsiteY1" fmla="*/ 0 h 1439995"/>
              <a:gd name="connsiteX2" fmla="*/ 3257465 w 3257465"/>
              <a:gd name="connsiteY2" fmla="*/ 719998 h 1439995"/>
              <a:gd name="connsiteX3" fmla="*/ 2537468 w 3257465"/>
              <a:gd name="connsiteY3" fmla="*/ 1439995 h 1439995"/>
              <a:gd name="connsiteX4" fmla="*/ 0 w 3257465"/>
              <a:gd name="connsiteY4" fmla="*/ 1439995 h 1439995"/>
              <a:gd name="connsiteX5" fmla="*/ 719998 w 3257465"/>
              <a:gd name="connsiteY5" fmla="*/ 719998 h 1439995"/>
              <a:gd name="connsiteX6" fmla="*/ 0 w 3257465"/>
              <a:gd name="connsiteY6" fmla="*/ 0 h 143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7465" h="1439995">
                <a:moveTo>
                  <a:pt x="0" y="0"/>
                </a:moveTo>
                <a:lnTo>
                  <a:pt x="2537468" y="0"/>
                </a:lnTo>
                <a:lnTo>
                  <a:pt x="3257465" y="719998"/>
                </a:lnTo>
                <a:lnTo>
                  <a:pt x="2537468" y="1439995"/>
                </a:lnTo>
                <a:lnTo>
                  <a:pt x="0" y="1439995"/>
                </a:lnTo>
                <a:lnTo>
                  <a:pt x="719998" y="719998"/>
                </a:lnTo>
                <a:lnTo>
                  <a:pt x="0" y="0"/>
                </a:lnTo>
                <a:close/>
              </a:path>
            </a:pathLst>
          </a:custGeom>
          <a:solidFill>
            <a:srgbClr val="003F6E"/>
          </a:solidFill>
        </p:spPr>
        <p:style>
          <a:lnRef idx="2">
            <a:schemeClr val="lt1">
              <a:hueOff val="0"/>
              <a:satOff val="0"/>
              <a:lumOff val="0"/>
              <a:alphaOff val="0"/>
            </a:schemeClr>
          </a:lnRef>
          <a:fillRef idx="1">
            <a:scrgbClr r="0" g="0" b="0"/>
          </a:fillRef>
          <a:effectRef idx="0">
            <a:schemeClr val="accent2">
              <a:hueOff val="-7200000"/>
              <a:satOff val="-30002"/>
              <a:lumOff val="25001"/>
              <a:alphaOff val="0"/>
            </a:schemeClr>
          </a:effectRef>
          <a:fontRef idx="minor">
            <a:schemeClr val="lt1"/>
          </a:fontRef>
        </p:style>
        <p:txBody>
          <a:bodyPr lIns="800008" tIns="26670" rIns="746667" bIns="26670" spcCol="1270" anchor="ctr"/>
          <a:lstStyle/>
          <a:p>
            <a:pPr algn="ctr" defTabSz="889000">
              <a:lnSpc>
                <a:spcPct val="90000"/>
              </a:lnSpc>
              <a:spcAft>
                <a:spcPct val="35000"/>
              </a:spcAft>
              <a:defRPr/>
            </a:pPr>
            <a:r>
              <a:rPr lang="en-US" sz="2000" dirty="0">
                <a:solidFill>
                  <a:schemeClr val="bg1"/>
                </a:solidFill>
                <a:latin typeface="Franklin Gothic Medium" panose="020B0603020102020204" pitchFamily="34" charset="0"/>
              </a:rPr>
              <a:t>Determination of the </a:t>
            </a:r>
            <a:r>
              <a:rPr lang="en-US" sz="2000" b="1" dirty="0">
                <a:solidFill>
                  <a:schemeClr val="bg1"/>
                </a:solidFill>
                <a:latin typeface="Franklin Gothic Medium" panose="020B0603020102020204" pitchFamily="34" charset="0"/>
              </a:rPr>
              <a:t>appropriate technological set-up</a:t>
            </a:r>
            <a:endParaRPr lang="it-IT" sz="2000" b="1" dirty="0">
              <a:solidFill>
                <a:schemeClr val="bg1"/>
              </a:solidFill>
              <a:latin typeface="Franklin Gothic Medium" panose="020B0603020102020204" pitchFamily="34" charset="0"/>
            </a:endParaRPr>
          </a:p>
        </p:txBody>
      </p:sp>
      <p:sp>
        <p:nvSpPr>
          <p:cNvPr id="9" name="Figura a mano libera 8"/>
          <p:cNvSpPr/>
          <p:nvPr/>
        </p:nvSpPr>
        <p:spPr>
          <a:xfrm>
            <a:off x="105655" y="3658935"/>
            <a:ext cx="3419475" cy="1850216"/>
          </a:xfrm>
          <a:custGeom>
            <a:avLst/>
            <a:gdLst>
              <a:gd name="connsiteX0" fmla="*/ 0 w 3257465"/>
              <a:gd name="connsiteY0" fmla="*/ 0 h 1439995"/>
              <a:gd name="connsiteX1" fmla="*/ 2537468 w 3257465"/>
              <a:gd name="connsiteY1" fmla="*/ 0 h 1439995"/>
              <a:gd name="connsiteX2" fmla="*/ 3257465 w 3257465"/>
              <a:gd name="connsiteY2" fmla="*/ 719998 h 1439995"/>
              <a:gd name="connsiteX3" fmla="*/ 2537468 w 3257465"/>
              <a:gd name="connsiteY3" fmla="*/ 1439995 h 1439995"/>
              <a:gd name="connsiteX4" fmla="*/ 0 w 3257465"/>
              <a:gd name="connsiteY4" fmla="*/ 1439995 h 1439995"/>
              <a:gd name="connsiteX5" fmla="*/ 719998 w 3257465"/>
              <a:gd name="connsiteY5" fmla="*/ 719998 h 1439995"/>
              <a:gd name="connsiteX6" fmla="*/ 0 w 3257465"/>
              <a:gd name="connsiteY6" fmla="*/ 0 h 143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7465" h="1439995">
                <a:moveTo>
                  <a:pt x="0" y="0"/>
                </a:moveTo>
                <a:lnTo>
                  <a:pt x="2537468" y="0"/>
                </a:lnTo>
                <a:lnTo>
                  <a:pt x="3257465" y="719998"/>
                </a:lnTo>
                <a:lnTo>
                  <a:pt x="2537468" y="1439995"/>
                </a:lnTo>
                <a:lnTo>
                  <a:pt x="0" y="1439995"/>
                </a:lnTo>
                <a:lnTo>
                  <a:pt x="719998" y="719998"/>
                </a:lnTo>
                <a:lnTo>
                  <a:pt x="0" y="0"/>
                </a:lnTo>
                <a:close/>
              </a:path>
            </a:pathLst>
          </a:custGeom>
          <a:noFill/>
          <a:ln w="38100">
            <a:solidFill>
              <a:srgbClr val="000048"/>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800008" tIns="26670" rIns="746667" bIns="26670" spcCol="1270" anchor="ctr"/>
          <a:lstStyle/>
          <a:p>
            <a:pPr algn="ctr" defTabSz="889000">
              <a:lnSpc>
                <a:spcPct val="90000"/>
              </a:lnSpc>
              <a:spcAft>
                <a:spcPct val="35000"/>
              </a:spcAft>
              <a:defRPr/>
            </a:pPr>
            <a:r>
              <a:rPr lang="en-US" b="1" dirty="0">
                <a:solidFill>
                  <a:srgbClr val="FF9900"/>
                </a:solidFill>
                <a:latin typeface="Franklin Gothic Medium" panose="020B0603020102020204" pitchFamily="34" charset="0"/>
              </a:rPr>
              <a:t>Analysis </a:t>
            </a:r>
            <a:r>
              <a:rPr lang="en-US" dirty="0">
                <a:solidFill>
                  <a:srgbClr val="000048"/>
                </a:solidFill>
                <a:latin typeface="Franklin Gothic Medium" panose="020B0603020102020204" pitchFamily="34" charset="0"/>
              </a:rPr>
              <a:t>of the available and affordable </a:t>
            </a:r>
            <a:r>
              <a:rPr lang="en-US" b="1" dirty="0">
                <a:solidFill>
                  <a:srgbClr val="FF9900"/>
                </a:solidFill>
                <a:latin typeface="Franklin Gothic Medium" panose="020B0603020102020204" pitchFamily="34" charset="0"/>
              </a:rPr>
              <a:t>energy resources </a:t>
            </a:r>
            <a:r>
              <a:rPr lang="en-US" dirty="0">
                <a:solidFill>
                  <a:srgbClr val="000048"/>
                </a:solidFill>
                <a:latin typeface="Franklin Gothic Medium" panose="020B0603020102020204" pitchFamily="34" charset="0"/>
              </a:rPr>
              <a:t>in Burundi</a:t>
            </a:r>
            <a:endParaRPr lang="it-IT" dirty="0">
              <a:solidFill>
                <a:srgbClr val="000048"/>
              </a:solidFill>
              <a:latin typeface="Franklin Gothic Medium" panose="020B0603020102020204" pitchFamily="34" charset="0"/>
            </a:endParaRPr>
          </a:p>
        </p:txBody>
      </p:sp>
      <p:sp>
        <p:nvSpPr>
          <p:cNvPr id="10" name="Figura a mano libera 9"/>
          <p:cNvSpPr/>
          <p:nvPr/>
        </p:nvSpPr>
        <p:spPr>
          <a:xfrm>
            <a:off x="2956435" y="3668683"/>
            <a:ext cx="3427882" cy="1840468"/>
          </a:xfrm>
          <a:custGeom>
            <a:avLst/>
            <a:gdLst>
              <a:gd name="connsiteX0" fmla="*/ 0 w 3257465"/>
              <a:gd name="connsiteY0" fmla="*/ 0 h 1439995"/>
              <a:gd name="connsiteX1" fmla="*/ 2537468 w 3257465"/>
              <a:gd name="connsiteY1" fmla="*/ 0 h 1439995"/>
              <a:gd name="connsiteX2" fmla="*/ 3257465 w 3257465"/>
              <a:gd name="connsiteY2" fmla="*/ 719998 h 1439995"/>
              <a:gd name="connsiteX3" fmla="*/ 2537468 w 3257465"/>
              <a:gd name="connsiteY3" fmla="*/ 1439995 h 1439995"/>
              <a:gd name="connsiteX4" fmla="*/ 0 w 3257465"/>
              <a:gd name="connsiteY4" fmla="*/ 1439995 h 1439995"/>
              <a:gd name="connsiteX5" fmla="*/ 719998 w 3257465"/>
              <a:gd name="connsiteY5" fmla="*/ 719998 h 1439995"/>
              <a:gd name="connsiteX6" fmla="*/ 0 w 3257465"/>
              <a:gd name="connsiteY6" fmla="*/ 0 h 143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7465" h="1439995">
                <a:moveTo>
                  <a:pt x="0" y="0"/>
                </a:moveTo>
                <a:lnTo>
                  <a:pt x="2537468" y="0"/>
                </a:lnTo>
                <a:lnTo>
                  <a:pt x="3257465" y="719998"/>
                </a:lnTo>
                <a:lnTo>
                  <a:pt x="2537468" y="1439995"/>
                </a:lnTo>
                <a:lnTo>
                  <a:pt x="0" y="1439995"/>
                </a:lnTo>
                <a:lnTo>
                  <a:pt x="719998" y="719998"/>
                </a:lnTo>
                <a:lnTo>
                  <a:pt x="0" y="0"/>
                </a:lnTo>
                <a:close/>
              </a:path>
            </a:pathLst>
          </a:custGeom>
          <a:noFill/>
          <a:ln w="38100">
            <a:solidFill>
              <a:srgbClr val="003F6E"/>
            </a:solidFill>
          </a:ln>
        </p:spPr>
        <p:style>
          <a:lnRef idx="2">
            <a:scrgbClr r="0" g="0" b="0"/>
          </a:lnRef>
          <a:fillRef idx="1">
            <a:scrgbClr r="0" g="0" b="0"/>
          </a:fillRef>
          <a:effectRef idx="0">
            <a:schemeClr val="accent2">
              <a:hueOff val="-7200000"/>
              <a:satOff val="-30002"/>
              <a:lumOff val="25001"/>
              <a:alphaOff val="0"/>
            </a:schemeClr>
          </a:effectRef>
          <a:fontRef idx="minor">
            <a:schemeClr val="lt1"/>
          </a:fontRef>
        </p:style>
        <p:txBody>
          <a:bodyPr lIns="800008" tIns="26670" rIns="746667" bIns="26670" spcCol="1270" anchor="ctr"/>
          <a:lstStyle/>
          <a:p>
            <a:pPr defTabSz="889000">
              <a:lnSpc>
                <a:spcPct val="90000"/>
              </a:lnSpc>
              <a:spcAft>
                <a:spcPts val="0"/>
              </a:spcAft>
              <a:defRPr/>
            </a:pPr>
            <a:r>
              <a:rPr lang="en-US" b="1" dirty="0" smtClean="0">
                <a:solidFill>
                  <a:srgbClr val="FF9900"/>
                </a:solidFill>
                <a:latin typeface="Franklin Gothic Medium" panose="020B0603020102020204" pitchFamily="34" charset="0"/>
              </a:rPr>
              <a:t>Analysis </a:t>
            </a:r>
            <a:r>
              <a:rPr lang="en-US" b="1" dirty="0">
                <a:solidFill>
                  <a:srgbClr val="FF9900"/>
                </a:solidFill>
                <a:latin typeface="Franklin Gothic Medium" panose="020B0603020102020204" pitchFamily="34" charset="0"/>
              </a:rPr>
              <a:t>of the context</a:t>
            </a:r>
          </a:p>
          <a:p>
            <a:pPr defTabSz="889000">
              <a:lnSpc>
                <a:spcPct val="90000"/>
              </a:lnSpc>
              <a:spcAft>
                <a:spcPts val="0"/>
              </a:spcAft>
              <a:defRPr/>
            </a:pPr>
            <a:endParaRPr lang="en-US" sz="600" dirty="0">
              <a:solidFill>
                <a:srgbClr val="000048"/>
              </a:solidFill>
              <a:latin typeface="Franklin Gothic Medium" panose="020B0603020102020204" pitchFamily="34" charset="0"/>
            </a:endParaRPr>
          </a:p>
          <a:p>
            <a:pPr defTabSz="889000">
              <a:lnSpc>
                <a:spcPct val="90000"/>
              </a:lnSpc>
              <a:spcAft>
                <a:spcPts val="0"/>
              </a:spcAft>
              <a:defRPr/>
            </a:pPr>
            <a:r>
              <a:rPr lang="en-US" dirty="0">
                <a:solidFill>
                  <a:srgbClr val="000048"/>
                </a:solidFill>
                <a:latin typeface="Franklin Gothic Medium" panose="020B0603020102020204" pitchFamily="34" charset="0"/>
              </a:rPr>
              <a:t>Prefeasibility study and </a:t>
            </a:r>
            <a:r>
              <a:rPr lang="en-US" b="1" dirty="0">
                <a:solidFill>
                  <a:srgbClr val="FF9900"/>
                </a:solidFill>
                <a:latin typeface="Franklin Gothic Medium" panose="020B0603020102020204" pitchFamily="34" charset="0"/>
              </a:rPr>
              <a:t>test</a:t>
            </a:r>
            <a:r>
              <a:rPr lang="en-US" dirty="0">
                <a:solidFill>
                  <a:srgbClr val="FF9933"/>
                </a:solidFill>
                <a:latin typeface="Franklin Gothic Medium" panose="020B0603020102020204" pitchFamily="34" charset="0"/>
              </a:rPr>
              <a:t> </a:t>
            </a:r>
            <a:r>
              <a:rPr lang="en-US" dirty="0">
                <a:solidFill>
                  <a:srgbClr val="000048"/>
                </a:solidFill>
                <a:latin typeface="Franklin Gothic Medium" panose="020B0603020102020204" pitchFamily="34" charset="0"/>
              </a:rPr>
              <a:t>of</a:t>
            </a:r>
            <a:r>
              <a:rPr lang="en-US" dirty="0">
                <a:solidFill>
                  <a:srgbClr val="2C5986"/>
                </a:solidFill>
                <a:latin typeface="Franklin Gothic Medium" panose="020B0603020102020204" pitchFamily="34" charset="0"/>
              </a:rPr>
              <a:t> </a:t>
            </a:r>
            <a:r>
              <a:rPr lang="en-US" b="1" dirty="0">
                <a:solidFill>
                  <a:srgbClr val="FF9900"/>
                </a:solidFill>
                <a:latin typeface="Franklin Gothic Medium" panose="020B0603020102020204" pitchFamily="34" charset="0"/>
              </a:rPr>
              <a:t>homemade solar cookers</a:t>
            </a:r>
            <a:endParaRPr lang="it-IT" b="1" dirty="0">
              <a:solidFill>
                <a:srgbClr val="FF9900"/>
              </a:solidFill>
              <a:latin typeface="Franklin Gothic Medium" panose="020B0603020102020204" pitchFamily="34" charset="0"/>
            </a:endParaRPr>
          </a:p>
        </p:txBody>
      </p:sp>
      <p:sp>
        <p:nvSpPr>
          <p:cNvPr id="13" name="Figura a mano libera 6"/>
          <p:cNvSpPr/>
          <p:nvPr/>
        </p:nvSpPr>
        <p:spPr>
          <a:xfrm>
            <a:off x="5717630" y="1628800"/>
            <a:ext cx="3370262" cy="1809874"/>
          </a:xfrm>
          <a:custGeom>
            <a:avLst/>
            <a:gdLst>
              <a:gd name="connsiteX0" fmla="*/ 0 w 3257465"/>
              <a:gd name="connsiteY0" fmla="*/ 0 h 1439995"/>
              <a:gd name="connsiteX1" fmla="*/ 2537468 w 3257465"/>
              <a:gd name="connsiteY1" fmla="*/ 0 h 1439995"/>
              <a:gd name="connsiteX2" fmla="*/ 3257465 w 3257465"/>
              <a:gd name="connsiteY2" fmla="*/ 719998 h 1439995"/>
              <a:gd name="connsiteX3" fmla="*/ 2537468 w 3257465"/>
              <a:gd name="connsiteY3" fmla="*/ 1439995 h 1439995"/>
              <a:gd name="connsiteX4" fmla="*/ 0 w 3257465"/>
              <a:gd name="connsiteY4" fmla="*/ 1439995 h 1439995"/>
              <a:gd name="connsiteX5" fmla="*/ 719998 w 3257465"/>
              <a:gd name="connsiteY5" fmla="*/ 719998 h 1439995"/>
              <a:gd name="connsiteX6" fmla="*/ 0 w 3257465"/>
              <a:gd name="connsiteY6" fmla="*/ 0 h 143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7465" h="1439995">
                <a:moveTo>
                  <a:pt x="0" y="0"/>
                </a:moveTo>
                <a:lnTo>
                  <a:pt x="2537468" y="0"/>
                </a:lnTo>
                <a:lnTo>
                  <a:pt x="3257465" y="719998"/>
                </a:lnTo>
                <a:lnTo>
                  <a:pt x="2537468" y="1439995"/>
                </a:lnTo>
                <a:lnTo>
                  <a:pt x="0" y="1439995"/>
                </a:lnTo>
                <a:lnTo>
                  <a:pt x="719998" y="719998"/>
                </a:lnTo>
                <a:lnTo>
                  <a:pt x="0" y="0"/>
                </a:lnTo>
                <a:close/>
              </a:path>
            </a:pathLst>
          </a:custGeom>
          <a:solidFill>
            <a:schemeClr val="bg1">
              <a:lumMod val="65000"/>
            </a:schemeClr>
          </a:solidFill>
        </p:spPr>
        <p:style>
          <a:lnRef idx="2">
            <a:schemeClr val="lt1">
              <a:hueOff val="0"/>
              <a:satOff val="0"/>
              <a:lumOff val="0"/>
              <a:alphaOff val="0"/>
            </a:schemeClr>
          </a:lnRef>
          <a:fillRef idx="1">
            <a:scrgbClr r="0" g="0" b="0"/>
          </a:fillRef>
          <a:effectRef idx="0">
            <a:schemeClr val="accent2">
              <a:hueOff val="-14400000"/>
              <a:satOff val="-60003"/>
              <a:lumOff val="50001"/>
              <a:alphaOff val="0"/>
            </a:schemeClr>
          </a:effectRef>
          <a:fontRef idx="minor">
            <a:schemeClr val="lt1"/>
          </a:fontRef>
        </p:style>
        <p:txBody>
          <a:bodyPr lIns="800008" tIns="26670" rIns="746667" bIns="26670" spcCol="1270" anchor="ctr"/>
          <a:lstStyle/>
          <a:p>
            <a:pPr algn="ctr" defTabSz="889000">
              <a:lnSpc>
                <a:spcPct val="90000"/>
              </a:lnSpc>
              <a:spcAft>
                <a:spcPts val="1200"/>
              </a:spcAft>
              <a:defRPr/>
            </a:pPr>
            <a:r>
              <a:rPr lang="it-IT" sz="2000" b="1" dirty="0">
                <a:solidFill>
                  <a:schemeClr val="bg1"/>
                </a:solidFill>
                <a:latin typeface="Franklin Gothic Medium" panose="020B0603020102020204" pitchFamily="34" charset="0"/>
              </a:rPr>
              <a:t>Analysis </a:t>
            </a:r>
            <a:r>
              <a:rPr lang="it-IT" sz="2000" dirty="0">
                <a:solidFill>
                  <a:schemeClr val="bg1"/>
                </a:solidFill>
                <a:latin typeface="Franklin Gothic Medium" panose="020B0603020102020204" pitchFamily="34" charset="0"/>
              </a:rPr>
              <a:t>of the benefits of </a:t>
            </a:r>
            <a:r>
              <a:rPr lang="it-IT" sz="2000" dirty="0" err="1">
                <a:solidFill>
                  <a:schemeClr val="bg1"/>
                </a:solidFill>
                <a:latin typeface="Franklin Gothic Medium" panose="020B0603020102020204" pitchFamily="34" charset="0"/>
              </a:rPr>
              <a:t>technologies</a:t>
            </a:r>
            <a:r>
              <a:rPr lang="it-IT" sz="2000" dirty="0">
                <a:solidFill>
                  <a:schemeClr val="bg1"/>
                </a:solidFill>
                <a:latin typeface="Franklin Gothic Medium" panose="020B0603020102020204" pitchFamily="34" charset="0"/>
              </a:rPr>
              <a:t> and </a:t>
            </a:r>
            <a:r>
              <a:rPr lang="it-IT" sz="2000" b="1" dirty="0" err="1">
                <a:solidFill>
                  <a:schemeClr val="bg1"/>
                </a:solidFill>
                <a:latin typeface="Franklin Gothic Medium" panose="020B0603020102020204" pitchFamily="34" charset="0"/>
              </a:rPr>
              <a:t>final</a:t>
            </a:r>
            <a:r>
              <a:rPr lang="it-IT" sz="2000" b="1" dirty="0">
                <a:solidFill>
                  <a:schemeClr val="bg1"/>
                </a:solidFill>
                <a:latin typeface="Franklin Gothic Medium" panose="020B0603020102020204" pitchFamily="34" charset="0"/>
              </a:rPr>
              <a:t> </a:t>
            </a:r>
            <a:r>
              <a:rPr lang="it-IT" sz="2000" b="1" dirty="0" err="1">
                <a:solidFill>
                  <a:schemeClr val="bg1"/>
                </a:solidFill>
                <a:latin typeface="Franklin Gothic Medium" panose="020B0603020102020204" pitchFamily="34" charset="0"/>
              </a:rPr>
              <a:t>decision</a:t>
            </a:r>
            <a:r>
              <a:rPr lang="it-IT" sz="2000" b="1" dirty="0">
                <a:solidFill>
                  <a:schemeClr val="bg1"/>
                </a:solidFill>
                <a:latin typeface="Franklin Gothic Medium" panose="020B0603020102020204" pitchFamily="34" charset="0"/>
              </a:rPr>
              <a:t> </a:t>
            </a:r>
          </a:p>
        </p:txBody>
      </p:sp>
      <p:sp>
        <p:nvSpPr>
          <p:cNvPr id="14" name="Figura a mano libera 12"/>
          <p:cNvSpPr/>
          <p:nvPr/>
        </p:nvSpPr>
        <p:spPr>
          <a:xfrm>
            <a:off x="5849690" y="3673128"/>
            <a:ext cx="3269034" cy="1850216"/>
          </a:xfrm>
          <a:custGeom>
            <a:avLst/>
            <a:gdLst>
              <a:gd name="connsiteX0" fmla="*/ 0 w 3257465"/>
              <a:gd name="connsiteY0" fmla="*/ 0 h 1439995"/>
              <a:gd name="connsiteX1" fmla="*/ 2537468 w 3257465"/>
              <a:gd name="connsiteY1" fmla="*/ 0 h 1439995"/>
              <a:gd name="connsiteX2" fmla="*/ 3257465 w 3257465"/>
              <a:gd name="connsiteY2" fmla="*/ 719998 h 1439995"/>
              <a:gd name="connsiteX3" fmla="*/ 2537468 w 3257465"/>
              <a:gd name="connsiteY3" fmla="*/ 1439995 h 1439995"/>
              <a:gd name="connsiteX4" fmla="*/ 0 w 3257465"/>
              <a:gd name="connsiteY4" fmla="*/ 1439995 h 1439995"/>
              <a:gd name="connsiteX5" fmla="*/ 719998 w 3257465"/>
              <a:gd name="connsiteY5" fmla="*/ 719998 h 1439995"/>
              <a:gd name="connsiteX6" fmla="*/ 0 w 3257465"/>
              <a:gd name="connsiteY6" fmla="*/ 0 h 143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7465" h="1439995">
                <a:moveTo>
                  <a:pt x="0" y="0"/>
                </a:moveTo>
                <a:lnTo>
                  <a:pt x="2537468" y="0"/>
                </a:lnTo>
                <a:lnTo>
                  <a:pt x="3257465" y="719998"/>
                </a:lnTo>
                <a:lnTo>
                  <a:pt x="2537468" y="1439995"/>
                </a:lnTo>
                <a:lnTo>
                  <a:pt x="0" y="1439995"/>
                </a:lnTo>
                <a:lnTo>
                  <a:pt x="719998" y="719998"/>
                </a:lnTo>
                <a:lnTo>
                  <a:pt x="0" y="0"/>
                </a:lnTo>
                <a:close/>
              </a:path>
            </a:pathLst>
          </a:custGeom>
          <a:noFill/>
          <a:ln w="38100">
            <a:solidFill>
              <a:schemeClr val="bg1">
                <a:lumMod val="65000"/>
              </a:schemeClr>
            </a:solidFill>
          </a:ln>
        </p:spPr>
        <p:style>
          <a:lnRef idx="2">
            <a:scrgbClr r="0" g="0" b="0"/>
          </a:lnRef>
          <a:fillRef idx="1">
            <a:scrgbClr r="0" g="0" b="0"/>
          </a:fillRef>
          <a:effectRef idx="0">
            <a:schemeClr val="accent2">
              <a:hueOff val="-14400000"/>
              <a:satOff val="-60003"/>
              <a:lumOff val="50001"/>
              <a:alphaOff val="0"/>
            </a:schemeClr>
          </a:effectRef>
          <a:fontRef idx="minor">
            <a:schemeClr val="lt1"/>
          </a:fontRef>
        </p:style>
        <p:txBody>
          <a:bodyPr lIns="800008" tIns="26670" rIns="746667" bIns="26670" spcCol="1270" anchor="ctr"/>
          <a:lstStyle/>
          <a:p>
            <a:pPr defTabSz="889000">
              <a:lnSpc>
                <a:spcPct val="90000"/>
              </a:lnSpc>
              <a:spcAft>
                <a:spcPts val="0"/>
              </a:spcAft>
              <a:defRPr/>
            </a:pPr>
            <a:r>
              <a:rPr lang="en-US" b="1" dirty="0" err="1">
                <a:solidFill>
                  <a:srgbClr val="FF9900"/>
                </a:solidFill>
                <a:latin typeface="Franklin Gothic Medium" panose="020B0603020102020204" pitchFamily="34" charset="0"/>
              </a:rPr>
              <a:t>Trnsys</a:t>
            </a:r>
            <a:r>
              <a:rPr lang="en-US" b="1" dirty="0">
                <a:solidFill>
                  <a:srgbClr val="FF9900"/>
                </a:solidFill>
                <a:latin typeface="Franklin Gothic Medium" panose="020B0603020102020204" pitchFamily="34" charset="0"/>
              </a:rPr>
              <a:t> simulation</a:t>
            </a:r>
          </a:p>
          <a:p>
            <a:pPr defTabSz="889000">
              <a:lnSpc>
                <a:spcPct val="90000"/>
              </a:lnSpc>
              <a:spcBef>
                <a:spcPts val="600"/>
              </a:spcBef>
              <a:spcAft>
                <a:spcPts val="0"/>
              </a:spcAft>
              <a:defRPr/>
            </a:pPr>
            <a:r>
              <a:rPr lang="en-US" dirty="0">
                <a:solidFill>
                  <a:srgbClr val="000048"/>
                </a:solidFill>
                <a:latin typeface="Franklin Gothic Medium" panose="020B0603020102020204" pitchFamily="34" charset="0"/>
              </a:rPr>
              <a:t>Economic, environmental and energy </a:t>
            </a:r>
            <a:r>
              <a:rPr lang="en-US" b="1" dirty="0">
                <a:solidFill>
                  <a:srgbClr val="FF9900"/>
                </a:solidFill>
                <a:latin typeface="Franklin Gothic Medium" panose="020B0603020102020204" pitchFamily="34" charset="0"/>
              </a:rPr>
              <a:t>analysis</a:t>
            </a:r>
          </a:p>
          <a:p>
            <a:pPr defTabSz="889000">
              <a:lnSpc>
                <a:spcPct val="90000"/>
              </a:lnSpc>
              <a:spcBef>
                <a:spcPts val="600"/>
              </a:spcBef>
              <a:spcAft>
                <a:spcPts val="0"/>
              </a:spcAft>
              <a:defRPr/>
            </a:pPr>
            <a:r>
              <a:rPr lang="en-US" b="1" dirty="0" smtClean="0">
                <a:solidFill>
                  <a:srgbClr val="FF9900"/>
                </a:solidFill>
                <a:latin typeface="Franklin Gothic Medium" panose="020B0603020102020204" pitchFamily="34" charset="0"/>
              </a:rPr>
              <a:t>First approach Decision </a:t>
            </a:r>
            <a:r>
              <a:rPr lang="en-US" b="1" dirty="0">
                <a:solidFill>
                  <a:srgbClr val="FF9900"/>
                </a:solidFill>
                <a:latin typeface="Franklin Gothic Medium" panose="020B0603020102020204" pitchFamily="34" charset="0"/>
              </a:rPr>
              <a:t>making process</a:t>
            </a:r>
            <a:endParaRPr lang="it-IT" b="1" dirty="0">
              <a:solidFill>
                <a:srgbClr val="FF9900"/>
              </a:solidFill>
              <a:latin typeface="Franklin Gothic Medium" panose="020B0603020102020204" pitchFamily="34" charset="0"/>
            </a:endParaRPr>
          </a:p>
        </p:txBody>
      </p:sp>
      <p:sp>
        <p:nvSpPr>
          <p:cNvPr id="2" name="Slide Number Placeholder 1"/>
          <p:cNvSpPr>
            <a:spLocks noGrp="1"/>
          </p:cNvSpPr>
          <p:nvPr>
            <p:ph type="sldNum" sz="quarter" idx="10"/>
          </p:nvPr>
        </p:nvSpPr>
        <p:spPr/>
        <p:txBody>
          <a:bodyPr/>
          <a:lstStyle/>
          <a:p>
            <a:pPr>
              <a:defRPr/>
            </a:pPr>
            <a:fld id="{112EC277-88A5-4F54-B3AA-620CD43ADCE9}" type="slidenum">
              <a:rPr lang="it-IT" altLang="it-IT" smtClean="0"/>
              <a:pPr>
                <a:defRPr/>
              </a:pPr>
              <a:t>8</a:t>
            </a:fld>
            <a:endParaRPr lang="it-IT" altLang="it-IT"/>
          </a:p>
        </p:txBody>
      </p:sp>
      <p:sp>
        <p:nvSpPr>
          <p:cNvPr id="4" name="TextBox 3"/>
          <p:cNvSpPr txBox="1"/>
          <p:nvPr/>
        </p:nvSpPr>
        <p:spPr>
          <a:xfrm>
            <a:off x="179512" y="1052736"/>
            <a:ext cx="2808312" cy="461665"/>
          </a:xfrm>
          <a:prstGeom prst="rect">
            <a:avLst/>
          </a:prstGeom>
          <a:noFill/>
        </p:spPr>
        <p:txBody>
          <a:bodyPr wrap="square" rtlCol="0">
            <a:spAutoFit/>
          </a:bodyPr>
          <a:lstStyle/>
          <a:p>
            <a:r>
              <a:rPr lang="en-US" sz="2400" dirty="0" smtClean="0">
                <a:solidFill>
                  <a:srgbClr val="000048"/>
                </a:solidFill>
                <a:latin typeface="Franklin Gothic Demi Cond" panose="020B0706030402020204" pitchFamily="34" charset="0"/>
              </a:rPr>
              <a:t>Three main goals</a:t>
            </a:r>
            <a:endParaRPr lang="en-US" sz="2400" dirty="0">
              <a:solidFill>
                <a:srgbClr val="000048"/>
              </a:solidFill>
              <a:latin typeface="Franklin Gothic Demi Cond" panose="020B07060304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ChangeArrowheads="1"/>
          </p:cNvSpPr>
          <p:nvPr/>
        </p:nvSpPr>
        <p:spPr bwMode="auto">
          <a:xfrm>
            <a:off x="650501" y="223022"/>
            <a:ext cx="5529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eaLnBrk="1" hangingPunct="1">
              <a:spcBef>
                <a:spcPct val="0"/>
              </a:spcBef>
              <a:buFontTx/>
              <a:buNone/>
            </a:pPr>
            <a:r>
              <a:rPr lang="en-US" altLang="it-IT" sz="2400" b="1" dirty="0">
                <a:solidFill>
                  <a:srgbClr val="000048"/>
                </a:solidFill>
                <a:latin typeface="Franklin Gothic Medium" panose="020B0603020102020204" pitchFamily="34" charset="0"/>
              </a:rPr>
              <a:t>1. Energy sources analysis</a:t>
            </a:r>
          </a:p>
        </p:txBody>
      </p:sp>
      <p:sp>
        <p:nvSpPr>
          <p:cNvPr id="4" name="Rectangle 3"/>
          <p:cNvSpPr/>
          <p:nvPr/>
        </p:nvSpPr>
        <p:spPr>
          <a:xfrm>
            <a:off x="142579" y="1754795"/>
            <a:ext cx="2981325" cy="644525"/>
          </a:xfrm>
          <a:prstGeom prst="rect">
            <a:avLst/>
          </a:prstGeom>
        </p:spPr>
        <p:txBody>
          <a:bodyPr>
            <a:spAutoFit/>
          </a:bodyPr>
          <a:lstStyle/>
          <a:p>
            <a:pPr>
              <a:defRPr/>
            </a:pPr>
            <a:r>
              <a:rPr lang="en-US" sz="3600" b="1" spc="-150" dirty="0">
                <a:solidFill>
                  <a:srgbClr val="000048"/>
                </a:solidFill>
                <a:latin typeface="Franklin Gothic Medium Cond" panose="020B0606030402020204" pitchFamily="34" charset="0"/>
                <a:ea typeface="ＭＳ Ｐゴシック" panose="020B0600070205080204" pitchFamily="34" charset="-128"/>
              </a:rPr>
              <a:t>Fossil fuels: </a:t>
            </a:r>
            <a:endParaRPr lang="en-US" sz="3600" dirty="0">
              <a:solidFill>
                <a:srgbClr val="000048"/>
              </a:solidFill>
              <a:ea typeface="ＭＳ Ｐゴシック" panose="020B0600070205080204" pitchFamily="34" charset="-128"/>
            </a:endParaRPr>
          </a:p>
        </p:txBody>
      </p:sp>
      <p:sp>
        <p:nvSpPr>
          <p:cNvPr id="23557" name="TextBox 1"/>
          <p:cNvSpPr txBox="1">
            <a:spLocks noChangeArrowheads="1"/>
          </p:cNvSpPr>
          <p:nvPr/>
        </p:nvSpPr>
        <p:spPr bwMode="auto">
          <a:xfrm>
            <a:off x="2238375" y="1626816"/>
            <a:ext cx="3024188"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spcAft>
                <a:spcPts val="600"/>
              </a:spcAft>
              <a:buFontTx/>
              <a:buChar char="-"/>
            </a:pPr>
            <a:r>
              <a:rPr lang="en-US" altLang="it-IT" sz="1600">
                <a:solidFill>
                  <a:srgbClr val="000048"/>
                </a:solidFill>
                <a:latin typeface="Franklin Gothic Demi Cond" panose="020B0706030402020204" pitchFamily="34" charset="0"/>
              </a:rPr>
              <a:t>Not affordable (excessive cost of diesel)</a:t>
            </a:r>
          </a:p>
          <a:p>
            <a:pPr>
              <a:spcBef>
                <a:spcPct val="0"/>
              </a:spcBef>
              <a:spcAft>
                <a:spcPts val="600"/>
              </a:spcAft>
              <a:buFontTx/>
              <a:buChar char="-"/>
            </a:pPr>
            <a:r>
              <a:rPr lang="en-US" altLang="it-IT" sz="1600">
                <a:solidFill>
                  <a:srgbClr val="000048"/>
                </a:solidFill>
                <a:latin typeface="Franklin Gothic Demi Cond" panose="020B0706030402020204" pitchFamily="34" charset="0"/>
              </a:rPr>
              <a:t>Weak supply chain (es: no gas grid)</a:t>
            </a:r>
          </a:p>
        </p:txBody>
      </p:sp>
      <p:grpSp>
        <p:nvGrpSpPr>
          <p:cNvPr id="5" name="Group 4"/>
          <p:cNvGrpSpPr/>
          <p:nvPr/>
        </p:nvGrpSpPr>
        <p:grpSpPr>
          <a:xfrm>
            <a:off x="346075" y="1632595"/>
            <a:ext cx="8064500" cy="1076325"/>
            <a:chOff x="346075" y="909638"/>
            <a:chExt cx="8064500" cy="1076325"/>
          </a:xfrm>
        </p:grpSpPr>
        <p:sp>
          <p:nvSpPr>
            <p:cNvPr id="23558" name="Right Arrow 4"/>
            <p:cNvSpPr>
              <a:spLocks noChangeArrowheads="1"/>
            </p:cNvSpPr>
            <p:nvPr/>
          </p:nvSpPr>
          <p:spPr bwMode="auto">
            <a:xfrm>
              <a:off x="5468938" y="1341438"/>
              <a:ext cx="720725" cy="428625"/>
            </a:xfrm>
            <a:prstGeom prst="rightArrow">
              <a:avLst>
                <a:gd name="adj1" fmla="val 50000"/>
                <a:gd name="adj2" fmla="val 50211"/>
              </a:avLst>
            </a:prstGeom>
            <a:solidFill>
              <a:srgbClr val="000048"/>
            </a:solidFill>
            <a:ln w="9525" algn="ctr">
              <a:solidFill>
                <a:srgbClr val="000048"/>
              </a:solidFill>
              <a:round/>
              <a:headEnd/>
              <a:tailEnd/>
            </a:ln>
          </p:spPr>
          <p:txBody>
            <a:bodyPr wrap="none" lIns="0" tIns="0" rIns="0" bIns="0"/>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buFontTx/>
                <a:buNone/>
              </a:pPr>
              <a:endParaRPr lang="en-US" altLang="it-IT" sz="1600"/>
            </a:p>
          </p:txBody>
        </p:sp>
        <p:grpSp>
          <p:nvGrpSpPr>
            <p:cNvPr id="3" name="Group 2"/>
            <p:cNvGrpSpPr/>
            <p:nvPr/>
          </p:nvGrpSpPr>
          <p:grpSpPr>
            <a:xfrm>
              <a:off x="346075" y="909638"/>
              <a:ext cx="8064500" cy="1076325"/>
              <a:chOff x="346075" y="909638"/>
              <a:chExt cx="8064500" cy="1076325"/>
            </a:xfrm>
          </p:grpSpPr>
          <p:sp>
            <p:nvSpPr>
              <p:cNvPr id="23559" name="TextBox 5"/>
              <p:cNvSpPr txBox="1">
                <a:spLocks noChangeArrowheads="1"/>
              </p:cNvSpPr>
              <p:nvPr/>
            </p:nvSpPr>
            <p:spPr bwMode="auto">
              <a:xfrm>
                <a:off x="6308725" y="1238250"/>
                <a:ext cx="2101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r>
                  <a:rPr lang="en-US" altLang="it-IT" dirty="0">
                    <a:solidFill>
                      <a:srgbClr val="FF0000"/>
                    </a:solidFill>
                    <a:latin typeface="Franklin Gothic Demi Cond" panose="020B0706030402020204" pitchFamily="34" charset="0"/>
                  </a:rPr>
                  <a:t>Only used for emergency</a:t>
                </a:r>
              </a:p>
            </p:txBody>
          </p:sp>
          <p:cxnSp>
            <p:nvCxnSpPr>
              <p:cNvPr id="23562" name="Straight Connector 7"/>
              <p:cNvCxnSpPr>
                <a:cxnSpLocks noChangeShapeType="1"/>
              </p:cNvCxnSpPr>
              <p:nvPr/>
            </p:nvCxnSpPr>
            <p:spPr bwMode="auto">
              <a:xfrm flipV="1">
                <a:off x="346075" y="909638"/>
                <a:ext cx="1943100" cy="107632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graphicFrame>
        <p:nvGraphicFramePr>
          <p:cNvPr id="36" name="Diagramma 41"/>
          <p:cNvGraphicFramePr/>
          <p:nvPr/>
        </p:nvGraphicFramePr>
        <p:xfrm>
          <a:off x="7055768" y="503775"/>
          <a:ext cx="2088232" cy="24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p:txBody>
          <a:bodyPr/>
          <a:lstStyle/>
          <a:p>
            <a:pPr>
              <a:defRPr/>
            </a:pPr>
            <a:fld id="{112EC277-88A5-4F54-B3AA-620CD43ADCE9}" type="slidenum">
              <a:rPr lang="it-IT" altLang="it-IT" smtClean="0"/>
              <a:pPr>
                <a:defRPr/>
              </a:pPr>
              <a:t>9</a:t>
            </a:fld>
            <a:endParaRPr lang="it-IT" altLang="it-IT"/>
          </a:p>
        </p:txBody>
      </p:sp>
      <p:sp>
        <p:nvSpPr>
          <p:cNvPr id="30" name="Rectangle 29"/>
          <p:cNvSpPr/>
          <p:nvPr/>
        </p:nvSpPr>
        <p:spPr>
          <a:xfrm>
            <a:off x="142579" y="3674892"/>
            <a:ext cx="2981325" cy="646113"/>
          </a:xfrm>
          <a:prstGeom prst="rect">
            <a:avLst/>
          </a:prstGeom>
        </p:spPr>
        <p:txBody>
          <a:bodyPr>
            <a:spAutoFit/>
          </a:bodyPr>
          <a:lstStyle/>
          <a:p>
            <a:pPr>
              <a:defRPr/>
            </a:pPr>
            <a:r>
              <a:rPr lang="en-US" sz="3600" b="1" spc="-150" dirty="0" smtClean="0">
                <a:solidFill>
                  <a:srgbClr val="000048"/>
                </a:solidFill>
                <a:latin typeface="Franklin Gothic Medium Cond" panose="020B0606030402020204" pitchFamily="34" charset="0"/>
                <a:ea typeface="ＭＳ Ｐゴシック" panose="020B0600070205080204" pitchFamily="34" charset="-128"/>
              </a:rPr>
              <a:t>Wind energy</a:t>
            </a:r>
            <a:r>
              <a:rPr lang="en-US" sz="3600" b="1" spc="-150" dirty="0">
                <a:solidFill>
                  <a:srgbClr val="000048"/>
                </a:solidFill>
                <a:latin typeface="Franklin Gothic Medium Cond" panose="020B0606030402020204" pitchFamily="34" charset="0"/>
                <a:ea typeface="ＭＳ Ｐゴシック" panose="020B0600070205080204" pitchFamily="34" charset="-128"/>
              </a:rPr>
              <a:t>: </a:t>
            </a:r>
            <a:endParaRPr lang="en-US" sz="3600" dirty="0">
              <a:solidFill>
                <a:srgbClr val="000048"/>
              </a:solidFill>
              <a:ea typeface="ＭＳ Ｐゴシック" panose="020B0600070205080204" pitchFamily="34" charset="-128"/>
            </a:endParaRPr>
          </a:p>
        </p:txBody>
      </p:sp>
      <p:sp>
        <p:nvSpPr>
          <p:cNvPr id="31" name="Right Arrow 12"/>
          <p:cNvSpPr>
            <a:spLocks noChangeArrowheads="1"/>
          </p:cNvSpPr>
          <p:nvPr/>
        </p:nvSpPr>
        <p:spPr bwMode="auto">
          <a:xfrm>
            <a:off x="5465763" y="3850859"/>
            <a:ext cx="720725" cy="428625"/>
          </a:xfrm>
          <a:prstGeom prst="rightArrow">
            <a:avLst>
              <a:gd name="adj1" fmla="val 50000"/>
              <a:gd name="adj2" fmla="val 50211"/>
            </a:avLst>
          </a:prstGeom>
          <a:solidFill>
            <a:srgbClr val="000048"/>
          </a:solidFill>
          <a:ln w="9525" algn="ctr">
            <a:solidFill>
              <a:srgbClr val="000048"/>
            </a:solidFill>
            <a:round/>
            <a:headEnd/>
            <a:tailEnd/>
          </a:ln>
        </p:spPr>
        <p:txBody>
          <a:bodyPr wrap="none" lIns="0" tIns="0" rIns="0" bIns="0"/>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buFontTx/>
              <a:buNone/>
            </a:pPr>
            <a:endParaRPr lang="en-US" altLang="it-IT" sz="1600"/>
          </a:p>
        </p:txBody>
      </p:sp>
      <p:sp>
        <p:nvSpPr>
          <p:cNvPr id="32" name="TextBox 13"/>
          <p:cNvSpPr txBox="1">
            <a:spLocks noChangeArrowheads="1"/>
          </p:cNvSpPr>
          <p:nvPr/>
        </p:nvSpPr>
        <p:spPr bwMode="auto">
          <a:xfrm>
            <a:off x="6351588" y="3711158"/>
            <a:ext cx="21018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buFontTx/>
              <a:buNone/>
            </a:pPr>
            <a:r>
              <a:rPr lang="en-US" altLang="it-IT" dirty="0" smtClean="0">
                <a:solidFill>
                  <a:srgbClr val="FF0000"/>
                </a:solidFill>
                <a:latin typeface="Franklin Gothic Demi Cond" panose="020B0706030402020204" pitchFamily="34" charset="0"/>
              </a:rPr>
              <a:t>Not suitable for electric generation</a:t>
            </a:r>
            <a:endParaRPr lang="en-US" altLang="it-IT" dirty="0">
              <a:solidFill>
                <a:srgbClr val="FF0000"/>
              </a:solidFill>
              <a:latin typeface="Franklin Gothic Demi Cond" panose="020B0706030402020204" pitchFamily="34" charset="0"/>
            </a:endParaRPr>
          </a:p>
        </p:txBody>
      </p:sp>
      <p:sp>
        <p:nvSpPr>
          <p:cNvPr id="33" name="Rectangle 10"/>
          <p:cNvSpPr>
            <a:spLocks noChangeArrowheads="1"/>
          </p:cNvSpPr>
          <p:nvPr/>
        </p:nvSpPr>
        <p:spPr bwMode="auto">
          <a:xfrm>
            <a:off x="2241192" y="3834285"/>
            <a:ext cx="292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004C80"/>
              </a:buClr>
              <a:buSzPct val="8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004D82"/>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04C80"/>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Minion Web"/>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Minion Web"/>
                <a:ea typeface="MS PGothic" panose="020B0600070205080204" pitchFamily="34" charset="-128"/>
              </a:defRPr>
            </a:lvl9pPr>
          </a:lstStyle>
          <a:p>
            <a:pPr>
              <a:spcBef>
                <a:spcPct val="0"/>
              </a:spcBef>
              <a:spcAft>
                <a:spcPts val="600"/>
              </a:spcAft>
              <a:buFontTx/>
              <a:buChar char="-"/>
            </a:pPr>
            <a:r>
              <a:rPr lang="en-US" altLang="it-IT" sz="1600" dirty="0" smtClean="0">
                <a:solidFill>
                  <a:srgbClr val="000048"/>
                </a:solidFill>
                <a:latin typeface="Franklin Gothic Demi Cond" panose="020B0706030402020204" pitchFamily="34" charset="0"/>
              </a:rPr>
              <a:t>Low wind speed on the hill of Mutoyi</a:t>
            </a:r>
            <a:r>
              <a:rPr lang="en-US" altLang="it-IT" sz="1600" baseline="30000" dirty="0" smtClean="0">
                <a:solidFill>
                  <a:srgbClr val="000048"/>
                </a:solidFill>
                <a:latin typeface="Calibri" panose="020F0502020204030204" pitchFamily="34" charset="0"/>
              </a:rPr>
              <a:t>†</a:t>
            </a:r>
            <a:endParaRPr lang="en-US" altLang="it-IT" sz="1600" baseline="30000" dirty="0">
              <a:solidFill>
                <a:srgbClr val="000048"/>
              </a:solidFill>
              <a:latin typeface="Franklin Gothic Demi Cond" panose="020B0706030402020204" pitchFamily="34" charset="0"/>
            </a:endParaRPr>
          </a:p>
        </p:txBody>
      </p:sp>
      <p:cxnSp>
        <p:nvCxnSpPr>
          <p:cNvPr id="34" name="Straight Connector 7"/>
          <p:cNvCxnSpPr>
            <a:cxnSpLocks noChangeShapeType="1"/>
          </p:cNvCxnSpPr>
          <p:nvPr/>
        </p:nvCxnSpPr>
        <p:spPr bwMode="auto">
          <a:xfrm flipV="1">
            <a:off x="323528" y="3504803"/>
            <a:ext cx="1943100" cy="107632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6" name="Rectangle 5"/>
          <p:cNvSpPr/>
          <p:nvPr/>
        </p:nvSpPr>
        <p:spPr>
          <a:xfrm>
            <a:off x="7308304" y="6237312"/>
            <a:ext cx="1855701" cy="307777"/>
          </a:xfrm>
          <a:prstGeom prst="rect">
            <a:avLst/>
          </a:prstGeom>
        </p:spPr>
        <p:txBody>
          <a:bodyPr wrap="none">
            <a:spAutoFit/>
          </a:bodyPr>
          <a:lstStyle/>
          <a:p>
            <a:pPr>
              <a:spcAft>
                <a:spcPts val="600"/>
              </a:spcAft>
            </a:pPr>
            <a:r>
              <a:rPr lang="en-US" altLang="it-IT" sz="1400" baseline="30000" dirty="0" smtClean="0">
                <a:solidFill>
                  <a:srgbClr val="000048"/>
                </a:solidFill>
                <a:latin typeface="Franklin Gothic Demi Cond" panose="020B0706030402020204" pitchFamily="34" charset="0"/>
              </a:rPr>
              <a:t>†</a:t>
            </a:r>
            <a:r>
              <a:rPr lang="en-US" altLang="it-IT" sz="1400" dirty="0" smtClean="0">
                <a:solidFill>
                  <a:srgbClr val="000048"/>
                </a:solidFill>
                <a:latin typeface="Franklin Gothic Demi Cond" panose="020B0706030402020204" pitchFamily="34" charset="0"/>
              </a:rPr>
              <a:t>source: NASA Database</a:t>
            </a:r>
            <a:endParaRPr lang="en-US" altLang="it-IT" sz="1400" baseline="30000" dirty="0">
              <a:solidFill>
                <a:srgbClr val="000048"/>
              </a:solidFill>
              <a:latin typeface="Franklin Gothic Demi Cond" panose="020B07060304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p:bldP spid="3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litecnico">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8">
        <a:dk1>
          <a:srgbClr val="000000"/>
        </a:dk1>
        <a:lt1>
          <a:srgbClr val="336699"/>
        </a:lt1>
        <a:dk2>
          <a:srgbClr val="000000"/>
        </a:dk2>
        <a:lt2>
          <a:srgbClr val="808080"/>
        </a:lt2>
        <a:accent1>
          <a:srgbClr val="00CC99"/>
        </a:accent1>
        <a:accent2>
          <a:srgbClr val="3333CC"/>
        </a:accent2>
        <a:accent3>
          <a:srgbClr val="ADB8CA"/>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9">
        <a:dk1>
          <a:srgbClr val="808080"/>
        </a:dk1>
        <a:lt1>
          <a:srgbClr val="DDDDDD"/>
        </a:lt1>
        <a:dk2>
          <a:srgbClr val="336699"/>
        </a:dk2>
        <a:lt2>
          <a:srgbClr val="000000"/>
        </a:lt2>
        <a:accent1>
          <a:srgbClr val="00CC99"/>
        </a:accent1>
        <a:accent2>
          <a:srgbClr val="3333CC"/>
        </a:accent2>
        <a:accent3>
          <a:srgbClr val="ADB8CA"/>
        </a:accent3>
        <a:accent4>
          <a:srgbClr val="BDBDBD"/>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olitecnico2">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16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litecnico2" id="{712DB5FD-3405-42BF-A664-4E16C454AD62}" vid="{10E69D7C-1403-4AC8-A74C-88ABE0ABF376}"/>
    </a:ext>
  </a:extLst>
</a:theme>
</file>

<file path=ppt/theme/theme4.xml><?xml version="1.0" encoding="utf-8"?>
<a:theme xmlns:a="http://schemas.openxmlformats.org/drawingml/2006/main" name="1_Politecnico">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8">
        <a:dk1>
          <a:srgbClr val="000000"/>
        </a:dk1>
        <a:lt1>
          <a:srgbClr val="336699"/>
        </a:lt1>
        <a:dk2>
          <a:srgbClr val="000000"/>
        </a:dk2>
        <a:lt2>
          <a:srgbClr val="808080"/>
        </a:lt2>
        <a:accent1>
          <a:srgbClr val="00CC99"/>
        </a:accent1>
        <a:accent2>
          <a:srgbClr val="3333CC"/>
        </a:accent2>
        <a:accent3>
          <a:srgbClr val="ADB8CA"/>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9">
        <a:dk1>
          <a:srgbClr val="808080"/>
        </a:dk1>
        <a:lt1>
          <a:srgbClr val="DDDDDD"/>
        </a:lt1>
        <a:dk2>
          <a:srgbClr val="336699"/>
        </a:dk2>
        <a:lt2>
          <a:srgbClr val="000000"/>
        </a:lt2>
        <a:accent1>
          <a:srgbClr val="00CC99"/>
        </a:accent1>
        <a:accent2>
          <a:srgbClr val="3333CC"/>
        </a:accent2>
        <a:accent3>
          <a:srgbClr val="ADB8CA"/>
        </a:accent3>
        <a:accent4>
          <a:srgbClr val="BDBDBD"/>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13290</TotalTime>
  <Words>3403</Words>
  <Application>Microsoft Office PowerPoint</Application>
  <PresentationFormat>Presentazione su schermo (4:3)</PresentationFormat>
  <Paragraphs>636</Paragraphs>
  <Slides>34</Slides>
  <Notes>28</Notes>
  <HiddenSlides>0</HiddenSlides>
  <MMClips>0</MMClips>
  <ScaleCrop>false</ScaleCrop>
  <HeadingPairs>
    <vt:vector size="6" baseType="variant">
      <vt:variant>
        <vt:lpstr>Caratteri utilizzati</vt:lpstr>
      </vt:variant>
      <vt:variant>
        <vt:i4>14</vt:i4>
      </vt:variant>
      <vt:variant>
        <vt:lpstr>Tema</vt:lpstr>
      </vt:variant>
      <vt:variant>
        <vt:i4>4</vt:i4>
      </vt:variant>
      <vt:variant>
        <vt:lpstr>Titoli diapositive</vt:lpstr>
      </vt:variant>
      <vt:variant>
        <vt:i4>34</vt:i4>
      </vt:variant>
    </vt:vector>
  </HeadingPairs>
  <TitlesOfParts>
    <vt:vector size="52" baseType="lpstr">
      <vt:lpstr>ＭＳ Ｐゴシック</vt:lpstr>
      <vt:lpstr>ＭＳ Ｐゴシック</vt:lpstr>
      <vt:lpstr>Arial</vt:lpstr>
      <vt:lpstr>Calibri</vt:lpstr>
      <vt:lpstr>Calibri Light</vt:lpstr>
      <vt:lpstr>Cambria Math</vt:lpstr>
      <vt:lpstr>Franklin Gothic Demi</vt:lpstr>
      <vt:lpstr>Franklin Gothic Demi Cond</vt:lpstr>
      <vt:lpstr>Franklin Gothic Medium</vt:lpstr>
      <vt:lpstr>Franklin Gothic Medium Cond</vt:lpstr>
      <vt:lpstr>Minion Web</vt:lpstr>
      <vt:lpstr>Times</vt:lpstr>
      <vt:lpstr>Times New Roman</vt:lpstr>
      <vt:lpstr>Wingdings</vt:lpstr>
      <vt:lpstr>Custom Design</vt:lpstr>
      <vt:lpstr>Politecnico</vt:lpstr>
      <vt:lpstr>Politecnico2</vt:lpstr>
      <vt:lpstr>1_Politecnico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siwa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Fabio Riva</dc:creator>
  <cp:lastModifiedBy>Fabio Riva</cp:lastModifiedBy>
  <cp:revision>810</cp:revision>
  <cp:lastPrinted>2014-09-11T13:58:21Z</cp:lastPrinted>
  <dcterms:created xsi:type="dcterms:W3CDTF">2003-06-16T09:31:13Z</dcterms:created>
  <dcterms:modified xsi:type="dcterms:W3CDTF">2015-05-04T10:05:00Z</dcterms:modified>
</cp:coreProperties>
</file>